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handoutMasterIdLst>
    <p:handoutMasterId r:id="rId30"/>
  </p:handoutMasterIdLst>
  <p:sldIdLst>
    <p:sldId id="367" r:id="rId5"/>
    <p:sldId id="259" r:id="rId6"/>
    <p:sldId id="360" r:id="rId7"/>
    <p:sldId id="365" r:id="rId8"/>
    <p:sldId id="368" r:id="rId9"/>
    <p:sldId id="369" r:id="rId10"/>
    <p:sldId id="370" r:id="rId11"/>
    <p:sldId id="371" r:id="rId12"/>
    <p:sldId id="372" r:id="rId13"/>
    <p:sldId id="374" r:id="rId14"/>
    <p:sldId id="375" r:id="rId15"/>
    <p:sldId id="387" r:id="rId16"/>
    <p:sldId id="378" r:id="rId17"/>
    <p:sldId id="376" r:id="rId18"/>
    <p:sldId id="377" r:id="rId19"/>
    <p:sldId id="379" r:id="rId20"/>
    <p:sldId id="385" r:id="rId21"/>
    <p:sldId id="380" r:id="rId22"/>
    <p:sldId id="386" r:id="rId23"/>
    <p:sldId id="381" r:id="rId24"/>
    <p:sldId id="382" r:id="rId25"/>
    <p:sldId id="383" r:id="rId26"/>
    <p:sldId id="384" r:id="rId27"/>
    <p:sldId id="373" r:id="rId28"/>
  </p:sldIdLst>
  <p:sldSz cx="9144000" cy="6858000" type="screen4x3"/>
  <p:notesSz cx="15544800" cy="10058400"/>
  <p:defaultTextStyle>
    <a:defPPr>
      <a:defRPr lang="en-US"/>
    </a:defPPr>
    <a:lvl1pPr marL="0" algn="l" defTabSz="680296" rtl="0" eaLnBrk="1" latinLnBrk="0" hangingPunct="1">
      <a:defRPr sz="1339" kern="1200">
        <a:solidFill>
          <a:schemeClr val="tx1"/>
        </a:solidFill>
        <a:latin typeface="+mn-lt"/>
        <a:ea typeface="+mn-ea"/>
        <a:cs typeface="+mn-cs"/>
      </a:defRPr>
    </a:lvl1pPr>
    <a:lvl2pPr marL="340149" algn="l" defTabSz="680296" rtl="0" eaLnBrk="1" latinLnBrk="0" hangingPunct="1">
      <a:defRPr sz="1339" kern="1200">
        <a:solidFill>
          <a:schemeClr val="tx1"/>
        </a:solidFill>
        <a:latin typeface="+mn-lt"/>
        <a:ea typeface="+mn-ea"/>
        <a:cs typeface="+mn-cs"/>
      </a:defRPr>
    </a:lvl2pPr>
    <a:lvl3pPr marL="680296" algn="l" defTabSz="680296" rtl="0" eaLnBrk="1" latinLnBrk="0" hangingPunct="1">
      <a:defRPr sz="1339" kern="1200">
        <a:solidFill>
          <a:schemeClr val="tx1"/>
        </a:solidFill>
        <a:latin typeface="+mn-lt"/>
        <a:ea typeface="+mn-ea"/>
        <a:cs typeface="+mn-cs"/>
      </a:defRPr>
    </a:lvl3pPr>
    <a:lvl4pPr marL="1020445" algn="l" defTabSz="680296" rtl="0" eaLnBrk="1" latinLnBrk="0" hangingPunct="1">
      <a:defRPr sz="1339" kern="1200">
        <a:solidFill>
          <a:schemeClr val="tx1"/>
        </a:solidFill>
        <a:latin typeface="+mn-lt"/>
        <a:ea typeface="+mn-ea"/>
        <a:cs typeface="+mn-cs"/>
      </a:defRPr>
    </a:lvl4pPr>
    <a:lvl5pPr marL="1360593" algn="l" defTabSz="680296" rtl="0" eaLnBrk="1" latinLnBrk="0" hangingPunct="1">
      <a:defRPr sz="1339" kern="1200">
        <a:solidFill>
          <a:schemeClr val="tx1"/>
        </a:solidFill>
        <a:latin typeface="+mn-lt"/>
        <a:ea typeface="+mn-ea"/>
        <a:cs typeface="+mn-cs"/>
      </a:defRPr>
    </a:lvl5pPr>
    <a:lvl6pPr marL="1700741" algn="l" defTabSz="680296" rtl="0" eaLnBrk="1" latinLnBrk="0" hangingPunct="1">
      <a:defRPr sz="1339" kern="1200">
        <a:solidFill>
          <a:schemeClr val="tx1"/>
        </a:solidFill>
        <a:latin typeface="+mn-lt"/>
        <a:ea typeface="+mn-ea"/>
        <a:cs typeface="+mn-cs"/>
      </a:defRPr>
    </a:lvl6pPr>
    <a:lvl7pPr marL="2040890" algn="l" defTabSz="680296" rtl="0" eaLnBrk="1" latinLnBrk="0" hangingPunct="1">
      <a:defRPr sz="1339" kern="1200">
        <a:solidFill>
          <a:schemeClr val="tx1"/>
        </a:solidFill>
        <a:latin typeface="+mn-lt"/>
        <a:ea typeface="+mn-ea"/>
        <a:cs typeface="+mn-cs"/>
      </a:defRPr>
    </a:lvl7pPr>
    <a:lvl8pPr marL="2381038" algn="l" defTabSz="680296" rtl="0" eaLnBrk="1" latinLnBrk="0" hangingPunct="1">
      <a:defRPr sz="1339" kern="1200">
        <a:solidFill>
          <a:schemeClr val="tx1"/>
        </a:solidFill>
        <a:latin typeface="+mn-lt"/>
        <a:ea typeface="+mn-ea"/>
        <a:cs typeface="+mn-cs"/>
      </a:defRPr>
    </a:lvl8pPr>
    <a:lvl9pPr marL="2721187" algn="l" defTabSz="680296" rtl="0" eaLnBrk="1" latinLnBrk="0" hangingPunct="1">
      <a:defRPr sz="133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dd Morgan - MORGANCREATIVE" initials="TM-MC" lastIdx="1" clrIdx="0">
    <p:extLst>
      <p:ext uri="{19B8F6BF-5375-455C-9EA6-DF929625EA0E}">
        <p15:presenceInfo xmlns:p15="http://schemas.microsoft.com/office/powerpoint/2012/main" userId="Todd Morgan - MORGANCREATI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4E8"/>
    <a:srgbClr val="F36624"/>
    <a:srgbClr val="092445"/>
    <a:srgbClr val="F7BA1A"/>
    <a:srgbClr val="FCD569"/>
    <a:srgbClr val="003951"/>
    <a:srgbClr val="092644"/>
    <a:srgbClr val="8DC0DB"/>
    <a:srgbClr val="BEBFBF"/>
    <a:srgbClr val="FC6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0556" autoAdjust="0"/>
  </p:normalViewPr>
  <p:slideViewPr>
    <p:cSldViewPr>
      <p:cViewPr varScale="1">
        <p:scale>
          <a:sx n="60" d="100"/>
          <a:sy n="60" d="100"/>
        </p:scale>
        <p:origin x="1434" y="54"/>
      </p:cViewPr>
      <p:guideLst/>
    </p:cSldViewPr>
  </p:slideViewPr>
  <p:notesTextViewPr>
    <p:cViewPr>
      <p:scale>
        <a:sx n="100" d="100"/>
        <a:sy n="100" d="100"/>
      </p:scale>
      <p:origin x="0" y="0"/>
    </p:cViewPr>
  </p:notesTextViewPr>
  <p:notesViewPr>
    <p:cSldViewPr showGuides="1">
      <p:cViewPr varScale="1">
        <p:scale>
          <a:sx n="56" d="100"/>
          <a:sy n="56" d="100"/>
        </p:scale>
        <p:origin x="1752"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556ED4-7E10-4EF7-8D6B-ABB9EEB677BC}"/>
              </a:ext>
            </a:extLst>
          </p:cNvPr>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AF4B2A75-AB32-48E2-A612-B0BDCEC92CB9}"/>
              </a:ext>
            </a:extLst>
          </p:cNvPr>
          <p:cNvSpPr>
            <a:spLocks noGrp="1"/>
          </p:cNvSpPr>
          <p:nvPr>
            <p:ph type="dt" sz="quarter" idx="1"/>
          </p:nvPr>
        </p:nvSpPr>
        <p:spPr>
          <a:xfrm>
            <a:off x="8805863" y="0"/>
            <a:ext cx="6735762" cy="504825"/>
          </a:xfrm>
          <a:prstGeom prst="rect">
            <a:avLst/>
          </a:prstGeom>
        </p:spPr>
        <p:txBody>
          <a:bodyPr vert="horz" lIns="91440" tIns="45720" rIns="91440" bIns="45720" rtlCol="0"/>
          <a:lstStyle>
            <a:lvl1pPr algn="r">
              <a:defRPr sz="1200"/>
            </a:lvl1pPr>
          </a:lstStyle>
          <a:p>
            <a:fld id="{A3F7E255-9985-440E-8E3C-4F7BA4205A4A}" type="datetimeFigureOut">
              <a:rPr lang="en-CA" smtClean="0"/>
              <a:t>2020-12-21</a:t>
            </a:fld>
            <a:endParaRPr lang="en-CA"/>
          </a:p>
        </p:txBody>
      </p:sp>
      <p:sp>
        <p:nvSpPr>
          <p:cNvPr id="4" name="Footer Placeholder 3">
            <a:extLst>
              <a:ext uri="{FF2B5EF4-FFF2-40B4-BE49-F238E27FC236}">
                <a16:creationId xmlns:a16="http://schemas.microsoft.com/office/drawing/2014/main" id="{9F7AEFA8-EC4E-4EC2-B9F2-F8D8E2F47ECB}"/>
              </a:ext>
            </a:extLst>
          </p:cNvPr>
          <p:cNvSpPr>
            <a:spLocks noGrp="1"/>
          </p:cNvSpPr>
          <p:nvPr>
            <p:ph type="ftr" sz="quarter" idx="2"/>
          </p:nvPr>
        </p:nvSpPr>
        <p:spPr>
          <a:xfrm>
            <a:off x="0" y="9553575"/>
            <a:ext cx="6735763" cy="5048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65C61304-A921-4A2C-BBE0-7610438BE3CA}"/>
              </a:ext>
            </a:extLst>
          </p:cNvPr>
          <p:cNvSpPr>
            <a:spLocks noGrp="1"/>
          </p:cNvSpPr>
          <p:nvPr>
            <p:ph type="sldNum" sz="quarter" idx="3"/>
          </p:nvPr>
        </p:nvSpPr>
        <p:spPr>
          <a:xfrm>
            <a:off x="8805863" y="9553575"/>
            <a:ext cx="6735762" cy="504825"/>
          </a:xfrm>
          <a:prstGeom prst="rect">
            <a:avLst/>
          </a:prstGeom>
        </p:spPr>
        <p:txBody>
          <a:bodyPr vert="horz" lIns="91440" tIns="45720" rIns="91440" bIns="45720" rtlCol="0" anchor="b"/>
          <a:lstStyle>
            <a:lvl1pPr algn="r">
              <a:defRPr sz="1200"/>
            </a:lvl1pPr>
          </a:lstStyle>
          <a:p>
            <a:fld id="{4F81C898-E99B-4B7B-B9C1-D43A4273B757}" type="slidenum">
              <a:rPr lang="en-CA" smtClean="0"/>
              <a:t>‹#›</a:t>
            </a:fld>
            <a:endParaRPr lang="en-CA"/>
          </a:p>
        </p:txBody>
      </p:sp>
    </p:spTree>
    <p:extLst>
      <p:ext uri="{BB962C8B-B14F-4D97-AF65-F5344CB8AC3E}">
        <p14:creationId xmlns:p14="http://schemas.microsoft.com/office/powerpoint/2010/main" val="3259669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805863" y="0"/>
            <a:ext cx="6735762" cy="504825"/>
          </a:xfrm>
          <a:prstGeom prst="rect">
            <a:avLst/>
          </a:prstGeom>
        </p:spPr>
        <p:txBody>
          <a:bodyPr vert="horz" lIns="91440" tIns="45720" rIns="91440" bIns="45720" rtlCol="0"/>
          <a:lstStyle>
            <a:lvl1pPr algn="r">
              <a:defRPr sz="1200"/>
            </a:lvl1pPr>
          </a:lstStyle>
          <a:p>
            <a:fld id="{503D63FB-28A5-9542-8550-70093B63FCB2}" type="datetimeFigureOut">
              <a:rPr lang="en-US" smtClean="0"/>
              <a:t>12/21/2020</a:t>
            </a:fld>
            <a:endParaRPr lang="en-US"/>
          </a:p>
        </p:txBody>
      </p:sp>
      <p:sp>
        <p:nvSpPr>
          <p:cNvPr id="4" name="Slide Image Placeholder 3"/>
          <p:cNvSpPr>
            <a:spLocks noGrp="1" noRot="1" noChangeAspect="1"/>
          </p:cNvSpPr>
          <p:nvPr>
            <p:ph type="sldImg" idx="2"/>
          </p:nvPr>
        </p:nvSpPr>
        <p:spPr>
          <a:xfrm>
            <a:off x="5510213" y="125730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54163" y="4840288"/>
            <a:ext cx="12436475"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805863" y="9553575"/>
            <a:ext cx="6735762" cy="504825"/>
          </a:xfrm>
          <a:prstGeom prst="rect">
            <a:avLst/>
          </a:prstGeom>
        </p:spPr>
        <p:txBody>
          <a:bodyPr vert="horz" lIns="91440" tIns="45720" rIns="91440" bIns="45720" rtlCol="0" anchor="b"/>
          <a:lstStyle>
            <a:lvl1pPr algn="r">
              <a:defRPr sz="1200"/>
            </a:lvl1pPr>
          </a:lstStyle>
          <a:p>
            <a:fld id="{B2AE8093-AD33-1947-AC6D-58791FEE4ED5}" type="slidenum">
              <a:rPr lang="en-US" smtClean="0"/>
              <a:t>‹#›</a:t>
            </a:fld>
            <a:endParaRPr lang="en-US"/>
          </a:p>
        </p:txBody>
      </p:sp>
    </p:spTree>
    <p:extLst>
      <p:ext uri="{BB962C8B-B14F-4D97-AF65-F5344CB8AC3E}">
        <p14:creationId xmlns:p14="http://schemas.microsoft.com/office/powerpoint/2010/main" val="4202214366"/>
      </p:ext>
    </p:extLst>
  </p:cSld>
  <p:clrMap bg1="lt1" tx1="dk1" bg2="lt2" tx2="dk2" accent1="accent1" accent2="accent2" accent3="accent3" accent4="accent4" accent5="accent5" accent6="accent6" hlink="hlink" folHlink="folHlink"/>
  <p:notesStyle>
    <a:lvl1pPr marL="0" algn="l" defTabSz="680296" rtl="0" eaLnBrk="1" latinLnBrk="0" hangingPunct="1">
      <a:defRPr sz="893" kern="1200">
        <a:solidFill>
          <a:schemeClr val="tx1"/>
        </a:solidFill>
        <a:latin typeface="+mn-lt"/>
        <a:ea typeface="+mn-ea"/>
        <a:cs typeface="+mn-cs"/>
      </a:defRPr>
    </a:lvl1pPr>
    <a:lvl2pPr marL="340149" algn="l" defTabSz="680296" rtl="0" eaLnBrk="1" latinLnBrk="0" hangingPunct="1">
      <a:defRPr sz="893" kern="1200">
        <a:solidFill>
          <a:schemeClr val="tx1"/>
        </a:solidFill>
        <a:latin typeface="+mn-lt"/>
        <a:ea typeface="+mn-ea"/>
        <a:cs typeface="+mn-cs"/>
      </a:defRPr>
    </a:lvl2pPr>
    <a:lvl3pPr marL="680296" algn="l" defTabSz="680296" rtl="0" eaLnBrk="1" latinLnBrk="0" hangingPunct="1">
      <a:defRPr sz="893" kern="1200">
        <a:solidFill>
          <a:schemeClr val="tx1"/>
        </a:solidFill>
        <a:latin typeface="+mn-lt"/>
        <a:ea typeface="+mn-ea"/>
        <a:cs typeface="+mn-cs"/>
      </a:defRPr>
    </a:lvl3pPr>
    <a:lvl4pPr marL="1020445" algn="l" defTabSz="680296" rtl="0" eaLnBrk="1" latinLnBrk="0" hangingPunct="1">
      <a:defRPr sz="893" kern="1200">
        <a:solidFill>
          <a:schemeClr val="tx1"/>
        </a:solidFill>
        <a:latin typeface="+mn-lt"/>
        <a:ea typeface="+mn-ea"/>
        <a:cs typeface="+mn-cs"/>
      </a:defRPr>
    </a:lvl4pPr>
    <a:lvl5pPr marL="1360593" algn="l" defTabSz="680296" rtl="0" eaLnBrk="1" latinLnBrk="0" hangingPunct="1">
      <a:defRPr sz="893" kern="1200">
        <a:solidFill>
          <a:schemeClr val="tx1"/>
        </a:solidFill>
        <a:latin typeface="+mn-lt"/>
        <a:ea typeface="+mn-ea"/>
        <a:cs typeface="+mn-cs"/>
      </a:defRPr>
    </a:lvl5pPr>
    <a:lvl6pPr marL="1700741" algn="l" defTabSz="680296" rtl="0" eaLnBrk="1" latinLnBrk="0" hangingPunct="1">
      <a:defRPr sz="893" kern="1200">
        <a:solidFill>
          <a:schemeClr val="tx1"/>
        </a:solidFill>
        <a:latin typeface="+mn-lt"/>
        <a:ea typeface="+mn-ea"/>
        <a:cs typeface="+mn-cs"/>
      </a:defRPr>
    </a:lvl6pPr>
    <a:lvl7pPr marL="2040890" algn="l" defTabSz="680296" rtl="0" eaLnBrk="1" latinLnBrk="0" hangingPunct="1">
      <a:defRPr sz="893" kern="1200">
        <a:solidFill>
          <a:schemeClr val="tx1"/>
        </a:solidFill>
        <a:latin typeface="+mn-lt"/>
        <a:ea typeface="+mn-ea"/>
        <a:cs typeface="+mn-cs"/>
      </a:defRPr>
    </a:lvl7pPr>
    <a:lvl8pPr marL="2381038" algn="l" defTabSz="680296" rtl="0" eaLnBrk="1" latinLnBrk="0" hangingPunct="1">
      <a:defRPr sz="893" kern="1200">
        <a:solidFill>
          <a:schemeClr val="tx1"/>
        </a:solidFill>
        <a:latin typeface="+mn-lt"/>
        <a:ea typeface="+mn-ea"/>
        <a:cs typeface="+mn-cs"/>
      </a:defRPr>
    </a:lvl8pPr>
    <a:lvl9pPr marL="2721187" algn="l" defTabSz="680296"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0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Login to Smart Cookies and navigate to the Booth menu</a:t>
            </a:r>
          </a:p>
          <a:p>
            <a:pPr marL="171450" marR="0" lvl="0" indent="-171450" algn="l" defTabSz="680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Click on Troop Secured Booth </a:t>
            </a:r>
          </a:p>
          <a:p>
            <a:pPr marL="171450" marR="0" lvl="0" indent="-171450" algn="l" defTabSz="680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Complete the location information</a:t>
            </a:r>
            <a:r>
              <a:rPr lang="en-US" baseline="0" dirty="0" smtClean="0"/>
              <a:t> </a:t>
            </a:r>
          </a:p>
          <a:p>
            <a:pPr marL="171450" marR="0" lvl="0" indent="-171450" algn="l" defTabSz="680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Be sure to check the Is this a Virtual Pick up Booth?  box </a:t>
            </a:r>
          </a:p>
          <a:p>
            <a:pPr marL="171450" marR="0" lvl="0" indent="-171450" algn="l" defTabSz="680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Click next at the bottom of the screen to enter the date/time of your event </a:t>
            </a:r>
            <a:endParaRPr lang="en-US" dirty="0" smtClean="0"/>
          </a:p>
          <a:p>
            <a:endParaRPr lang="en-US" dirty="0"/>
          </a:p>
        </p:txBody>
      </p:sp>
      <p:sp>
        <p:nvSpPr>
          <p:cNvPr id="4" name="Slide Number Placeholder 3"/>
          <p:cNvSpPr>
            <a:spLocks noGrp="1"/>
          </p:cNvSpPr>
          <p:nvPr>
            <p:ph type="sldNum" sz="quarter" idx="10"/>
          </p:nvPr>
        </p:nvSpPr>
        <p:spPr/>
        <p:txBody>
          <a:bodyPr/>
          <a:lstStyle/>
          <a:p>
            <a:fld id="{B2AE8093-AD33-1947-AC6D-58791FEE4ED5}" type="slidenum">
              <a:rPr lang="en-US" smtClean="0"/>
              <a:t>10</a:t>
            </a:fld>
            <a:endParaRPr lang="en-US"/>
          </a:p>
        </p:txBody>
      </p:sp>
    </p:spTree>
    <p:extLst>
      <p:ext uri="{BB962C8B-B14F-4D97-AF65-F5344CB8AC3E}">
        <p14:creationId xmlns:p14="http://schemas.microsoft.com/office/powerpoint/2010/main" val="3175682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the Virtual Booth Divider to distribute credit for the virtual booth event to the girl in your Troop</a:t>
            </a:r>
            <a:endParaRPr lang="en-US" dirty="0"/>
          </a:p>
        </p:txBody>
      </p:sp>
      <p:sp>
        <p:nvSpPr>
          <p:cNvPr id="4" name="Slide Number Placeholder 3"/>
          <p:cNvSpPr>
            <a:spLocks noGrp="1"/>
          </p:cNvSpPr>
          <p:nvPr>
            <p:ph type="sldNum" sz="quarter" idx="10"/>
          </p:nvPr>
        </p:nvSpPr>
        <p:spPr/>
        <p:txBody>
          <a:bodyPr/>
          <a:lstStyle/>
          <a:p>
            <a:fld id="{B2AE8093-AD33-1947-AC6D-58791FEE4ED5}" type="slidenum">
              <a:rPr lang="en-US" smtClean="0"/>
              <a:t>23</a:t>
            </a:fld>
            <a:endParaRPr lang="en-US"/>
          </a:p>
        </p:txBody>
      </p:sp>
    </p:spTree>
    <p:extLst>
      <p:ext uri="{BB962C8B-B14F-4D97-AF65-F5344CB8AC3E}">
        <p14:creationId xmlns:p14="http://schemas.microsoft.com/office/powerpoint/2010/main" val="62047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Click on Add Appointment time </a:t>
            </a:r>
          </a:p>
          <a:p>
            <a:pPr marL="171450" indent="-171450">
              <a:buFont typeface="Arial" panose="020B0604020202020204" pitchFamily="34" charset="0"/>
              <a:buChar char="•"/>
            </a:pPr>
            <a:r>
              <a:rPr lang="en-US" dirty="0" smtClean="0"/>
              <a:t>Select the date and enter the start and end time of the pick up event </a:t>
            </a:r>
          </a:p>
          <a:p>
            <a:pPr marL="171450" indent="-171450">
              <a:buFont typeface="Arial" panose="020B0604020202020204" pitchFamily="34" charset="0"/>
              <a:buChar char="•"/>
            </a:pPr>
            <a:r>
              <a:rPr lang="en-US" dirty="0" smtClean="0"/>
              <a:t>Click Save</a:t>
            </a:r>
          </a:p>
          <a:p>
            <a:pPr marL="171450" indent="-171450">
              <a:buFont typeface="Arial" panose="020B0604020202020204" pitchFamily="34" charset="0"/>
              <a:buChar char="•"/>
            </a:pPr>
            <a:r>
              <a:rPr lang="en-US" dirty="0" smtClean="0"/>
              <a:t>Click</a:t>
            </a:r>
            <a:r>
              <a:rPr lang="en-US" baseline="0" dirty="0" smtClean="0"/>
              <a:t> Save to complete the reservation</a:t>
            </a:r>
          </a:p>
          <a:p>
            <a:pPr marL="171450" indent="-171450">
              <a:buFont typeface="Arial" panose="020B0604020202020204" pitchFamily="34" charset="0"/>
              <a:buChar char="•"/>
            </a:pPr>
            <a:r>
              <a:rPr lang="en-US" baseline="0" dirty="0" smtClean="0"/>
              <a:t>Unlike traditional Troop Secured Booth requests, Troop Secured Virtual Booth events do not require Council approval </a:t>
            </a:r>
          </a:p>
          <a:p>
            <a:pPr marL="171450" indent="-171450">
              <a:buFont typeface="Arial" panose="020B0604020202020204" pitchFamily="34" charset="0"/>
              <a:buChar char="•"/>
            </a:pPr>
            <a:r>
              <a:rPr lang="en-US" baseline="0" dirty="0" smtClean="0"/>
              <a:t>Next step is to set up your start and end dates for accepting orders </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AE8093-AD33-1947-AC6D-58791FEE4ED5}" type="slidenum">
              <a:rPr lang="en-US" smtClean="0"/>
              <a:t>11</a:t>
            </a:fld>
            <a:endParaRPr lang="en-US"/>
          </a:p>
        </p:txBody>
      </p:sp>
    </p:spTree>
    <p:extLst>
      <p:ext uri="{BB962C8B-B14F-4D97-AF65-F5344CB8AC3E}">
        <p14:creationId xmlns:p14="http://schemas.microsoft.com/office/powerpoint/2010/main" val="405726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You can</a:t>
            </a:r>
            <a:r>
              <a:rPr lang="en-US" baseline="0" dirty="0" smtClean="0"/>
              <a:t> create more than one event to have active at any time</a:t>
            </a:r>
          </a:p>
          <a:p>
            <a:pPr marL="171450" indent="-171450">
              <a:buFont typeface="Arial" panose="020B0604020202020204" pitchFamily="34" charset="0"/>
              <a:buChar char="•"/>
            </a:pPr>
            <a:r>
              <a:rPr lang="en-US" baseline="0" dirty="0" smtClean="0"/>
              <a:t>If you have secured a pickup location for 2 weekends in a row – enter both dates and the times the pickups will take place for each</a:t>
            </a:r>
          </a:p>
          <a:p>
            <a:pPr marL="171450" indent="-171450">
              <a:buFont typeface="Arial" panose="020B0604020202020204" pitchFamily="34" charset="0"/>
              <a:buChar char="•"/>
            </a:pPr>
            <a:r>
              <a:rPr lang="en-US" baseline="0" dirty="0" smtClean="0"/>
              <a:t>If you have multiple sites secured you can create a Troop secured virtual booth for each, we recommend keeping your actively displayed booths within 10-14 days ahead of the pick-up date</a:t>
            </a:r>
          </a:p>
          <a:p>
            <a:pPr marL="171450" indent="-171450">
              <a:buFont typeface="Arial" panose="020B0604020202020204" pitchFamily="34" charset="0"/>
              <a:buChar char="•"/>
            </a:pPr>
            <a:r>
              <a:rPr lang="en-US" baseline="0" dirty="0" smtClean="0"/>
              <a:t>As your pick up dates pass, they will be dropped from the display on your virtual booth link </a:t>
            </a:r>
            <a:endParaRPr lang="en-US" dirty="0"/>
          </a:p>
        </p:txBody>
      </p:sp>
      <p:sp>
        <p:nvSpPr>
          <p:cNvPr id="4" name="Slide Number Placeholder 3"/>
          <p:cNvSpPr>
            <a:spLocks noGrp="1"/>
          </p:cNvSpPr>
          <p:nvPr>
            <p:ph type="sldNum" sz="quarter" idx="10"/>
          </p:nvPr>
        </p:nvSpPr>
        <p:spPr/>
        <p:txBody>
          <a:bodyPr/>
          <a:lstStyle/>
          <a:p>
            <a:fld id="{B2AE8093-AD33-1947-AC6D-58791FEE4ED5}" type="slidenum">
              <a:rPr lang="en-US" smtClean="0"/>
              <a:t>12</a:t>
            </a:fld>
            <a:endParaRPr lang="en-US"/>
          </a:p>
        </p:txBody>
      </p:sp>
    </p:spTree>
    <p:extLst>
      <p:ext uri="{BB962C8B-B14F-4D97-AF65-F5344CB8AC3E}">
        <p14:creationId xmlns:p14="http://schemas.microsoft.com/office/powerpoint/2010/main" val="129189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Navigate to the Booth menu, select My Reservations to see the</a:t>
            </a:r>
            <a:r>
              <a:rPr lang="en-US" baseline="0" dirty="0" smtClean="0"/>
              <a:t> Virtual Pick Up event created</a:t>
            </a:r>
          </a:p>
          <a:p>
            <a:pPr marL="171450" indent="-171450">
              <a:buFont typeface="Arial" panose="020B0604020202020204" pitchFamily="34" charset="0"/>
              <a:buChar char="•"/>
            </a:pPr>
            <a:r>
              <a:rPr lang="en-US" baseline="0" dirty="0" smtClean="0"/>
              <a:t>The orders that you approve for pickup at your event will be totaled by variety in this entry </a:t>
            </a:r>
          </a:p>
          <a:p>
            <a:pPr marL="171450" indent="-171450">
              <a:buFont typeface="Arial" panose="020B0604020202020204" pitchFamily="34" charset="0"/>
              <a:buChar char="•"/>
            </a:pPr>
            <a:r>
              <a:rPr lang="en-US" baseline="0" dirty="0" smtClean="0"/>
              <a:t>You’ll use the Smart  Virtual Booth Divider to give sales credit to the girls after the event </a:t>
            </a:r>
            <a:endParaRPr lang="en-US" dirty="0"/>
          </a:p>
        </p:txBody>
      </p:sp>
      <p:sp>
        <p:nvSpPr>
          <p:cNvPr id="4" name="Slide Number Placeholder 3"/>
          <p:cNvSpPr>
            <a:spLocks noGrp="1"/>
          </p:cNvSpPr>
          <p:nvPr>
            <p:ph type="sldNum" sz="quarter" idx="10"/>
          </p:nvPr>
        </p:nvSpPr>
        <p:spPr/>
        <p:txBody>
          <a:bodyPr/>
          <a:lstStyle/>
          <a:p>
            <a:fld id="{B2AE8093-AD33-1947-AC6D-58791FEE4ED5}" type="slidenum">
              <a:rPr lang="en-US" smtClean="0"/>
              <a:t>13</a:t>
            </a:fld>
            <a:endParaRPr lang="en-US"/>
          </a:p>
        </p:txBody>
      </p:sp>
    </p:spTree>
    <p:extLst>
      <p:ext uri="{BB962C8B-B14F-4D97-AF65-F5344CB8AC3E}">
        <p14:creationId xmlns:p14="http://schemas.microsoft.com/office/powerpoint/2010/main" val="303433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Navigate to the My</a:t>
            </a:r>
            <a:r>
              <a:rPr lang="en-US" baseline="0" dirty="0" smtClean="0"/>
              <a:t> Troop menu </a:t>
            </a:r>
          </a:p>
          <a:p>
            <a:pPr marL="171450" indent="-171450">
              <a:buFont typeface="Arial" panose="020B0604020202020204" pitchFamily="34" charset="0"/>
              <a:buChar char="•"/>
            </a:pPr>
            <a:r>
              <a:rPr lang="en-US" baseline="0" dirty="0" smtClean="0"/>
              <a:t>Select Troop information</a:t>
            </a:r>
          </a:p>
          <a:p>
            <a:pPr marL="171450" indent="-171450">
              <a:buFont typeface="Arial" panose="020B0604020202020204" pitchFamily="34" charset="0"/>
              <a:buChar char="•"/>
            </a:pPr>
            <a:r>
              <a:rPr lang="en-US" baseline="0" dirty="0" smtClean="0"/>
              <a:t>Scroll to the bottom of the page to the Troop Virtual Booth section </a:t>
            </a:r>
          </a:p>
          <a:p>
            <a:pPr marL="171450" indent="-171450">
              <a:buFont typeface="Arial" panose="020B0604020202020204" pitchFamily="34" charset="0"/>
              <a:buChar char="•"/>
            </a:pPr>
            <a:r>
              <a:rPr lang="en-US" baseline="0" dirty="0" smtClean="0"/>
              <a:t>Enter the date you want to start accepting orders for your Virtual Troop booth event</a:t>
            </a:r>
          </a:p>
          <a:p>
            <a:pPr marL="171450" indent="-171450">
              <a:buFont typeface="Arial" panose="020B0604020202020204" pitchFamily="34" charset="0"/>
              <a:buChar char="•"/>
            </a:pPr>
            <a:r>
              <a:rPr lang="en-US" baseline="0" dirty="0" smtClean="0"/>
              <a:t>Enter the date you want to stop receiving orders for your Virtual Troop booth event </a:t>
            </a:r>
          </a:p>
          <a:p>
            <a:pPr marL="171450" indent="-171450">
              <a:buFont typeface="Arial" panose="020B0604020202020204" pitchFamily="34" charset="0"/>
              <a:buChar char="•"/>
            </a:pPr>
            <a:r>
              <a:rPr lang="en-US" baseline="0" dirty="0" smtClean="0"/>
              <a:t>If you want to include accepting requests for delivery with your Virtual Troop booth link, check Yes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AE8093-AD33-1947-AC6D-58791FEE4ED5}" type="slidenum">
              <a:rPr lang="en-US" smtClean="0"/>
              <a:t>14</a:t>
            </a:fld>
            <a:endParaRPr lang="en-US"/>
          </a:p>
        </p:txBody>
      </p:sp>
    </p:spTree>
    <p:extLst>
      <p:ext uri="{BB962C8B-B14F-4D97-AF65-F5344CB8AC3E}">
        <p14:creationId xmlns:p14="http://schemas.microsoft.com/office/powerpoint/2010/main" val="385271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 and paste your Troop virtual booth link in the desired</a:t>
            </a:r>
            <a:r>
              <a:rPr lang="en-US" baseline="0" dirty="0" smtClean="0"/>
              <a:t> medium</a:t>
            </a:r>
            <a:endParaRPr lang="en-US" dirty="0"/>
          </a:p>
        </p:txBody>
      </p:sp>
      <p:sp>
        <p:nvSpPr>
          <p:cNvPr id="4" name="Slide Number Placeholder 3"/>
          <p:cNvSpPr>
            <a:spLocks noGrp="1"/>
          </p:cNvSpPr>
          <p:nvPr>
            <p:ph type="sldNum" sz="quarter" idx="10"/>
          </p:nvPr>
        </p:nvSpPr>
        <p:spPr/>
        <p:txBody>
          <a:bodyPr/>
          <a:lstStyle/>
          <a:p>
            <a:fld id="{B2AE8093-AD33-1947-AC6D-58791FEE4ED5}" type="slidenum">
              <a:rPr lang="en-US" smtClean="0"/>
              <a:t>15</a:t>
            </a:fld>
            <a:endParaRPr lang="en-US"/>
          </a:p>
        </p:txBody>
      </p:sp>
    </p:spTree>
    <p:extLst>
      <p:ext uri="{BB962C8B-B14F-4D97-AF65-F5344CB8AC3E}">
        <p14:creationId xmlns:p14="http://schemas.microsoft.com/office/powerpoint/2010/main" val="103799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Once</a:t>
            </a:r>
            <a:r>
              <a:rPr lang="en-US" baseline="0" dirty="0" smtClean="0"/>
              <a:t> your Troop Virtual Booth Link is shared and your start date for accepting orders is active, you will be able to see order requests </a:t>
            </a:r>
          </a:p>
          <a:p>
            <a:pPr marL="171450" indent="-171450">
              <a:buFont typeface="Arial" panose="020B0604020202020204" pitchFamily="34" charset="0"/>
              <a:buChar char="•"/>
            </a:pPr>
            <a:r>
              <a:rPr lang="en-US" baseline="0" dirty="0" smtClean="0"/>
              <a:t>To view orders received, navigate to the Booth Menu and select View Booth Credit Card Payments </a:t>
            </a:r>
          </a:p>
          <a:p>
            <a:pPr marL="171450" indent="-171450">
              <a:buFont typeface="Arial" panose="020B0604020202020204" pitchFamily="34" charset="0"/>
              <a:buChar char="•"/>
            </a:pPr>
            <a:r>
              <a:rPr lang="en-US" baseline="0" dirty="0" smtClean="0"/>
              <a:t>You will see order that are pending approval highlighted in red </a:t>
            </a:r>
          </a:p>
          <a:p>
            <a:pPr marL="171450" indent="-171450">
              <a:buFont typeface="Arial" panose="020B0604020202020204" pitchFamily="34" charset="0"/>
              <a:buChar char="•"/>
            </a:pPr>
            <a:r>
              <a:rPr lang="en-US" baseline="0" dirty="0" smtClean="0"/>
              <a:t>Click on the menu ellipsis on the end of the order row to review the order </a:t>
            </a:r>
          </a:p>
          <a:p>
            <a:pPr marL="171450" indent="-171450">
              <a:buFont typeface="Arial" panose="020B0604020202020204" pitchFamily="34" charset="0"/>
              <a:buChar char="•"/>
            </a:pPr>
            <a:r>
              <a:rPr lang="en-US" baseline="0" dirty="0" smtClean="0"/>
              <a:t>Click to approve fulfilling the order or cancel if you cannot fulfill your order</a:t>
            </a:r>
          </a:p>
          <a:p>
            <a:pPr marL="171450" indent="-171450">
              <a:buFont typeface="Arial" panose="020B0604020202020204" pitchFamily="34" charset="0"/>
              <a:buChar char="•"/>
            </a:pPr>
            <a:r>
              <a:rPr lang="en-US" baseline="0" dirty="0" smtClean="0"/>
              <a:t>Customers have the option of donating their order if it cannot be fulfilled, if you cancel the order you will see the conversion to donation if that option was selected by the customer </a:t>
            </a:r>
          </a:p>
        </p:txBody>
      </p:sp>
      <p:sp>
        <p:nvSpPr>
          <p:cNvPr id="4" name="Slide Number Placeholder 3"/>
          <p:cNvSpPr>
            <a:spLocks noGrp="1"/>
          </p:cNvSpPr>
          <p:nvPr>
            <p:ph type="sldNum" sz="quarter" idx="10"/>
          </p:nvPr>
        </p:nvSpPr>
        <p:spPr/>
        <p:txBody>
          <a:bodyPr/>
          <a:lstStyle/>
          <a:p>
            <a:fld id="{B2AE8093-AD33-1947-AC6D-58791FEE4ED5}" type="slidenum">
              <a:rPr lang="en-US" smtClean="0"/>
              <a:t>16</a:t>
            </a:fld>
            <a:endParaRPr lang="en-US"/>
          </a:p>
        </p:txBody>
      </p:sp>
    </p:spTree>
    <p:extLst>
      <p:ext uri="{BB962C8B-B14F-4D97-AF65-F5344CB8AC3E}">
        <p14:creationId xmlns:p14="http://schemas.microsoft.com/office/powerpoint/2010/main" val="3408553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Note</a:t>
            </a:r>
            <a:r>
              <a:rPr lang="en-US" baseline="0" dirty="0" smtClean="0"/>
              <a:t> the pickup location and date at the top of the order </a:t>
            </a:r>
          </a:p>
          <a:p>
            <a:pPr marL="171450" indent="-171450">
              <a:buFont typeface="Arial" panose="020B0604020202020204" pitchFamily="34" charset="0"/>
              <a:buChar char="•"/>
            </a:pPr>
            <a:r>
              <a:rPr lang="en-US" baseline="0" dirty="0" smtClean="0"/>
              <a:t>Note the customer information </a:t>
            </a:r>
          </a:p>
          <a:p>
            <a:pPr marL="171450" indent="-171450">
              <a:buFont typeface="Arial" panose="020B0604020202020204" pitchFamily="34" charset="0"/>
              <a:buChar char="•"/>
            </a:pPr>
            <a:r>
              <a:rPr lang="en-US" baseline="0" dirty="0" smtClean="0"/>
              <a:t>Review the order requested </a:t>
            </a:r>
          </a:p>
          <a:p>
            <a:pPr marL="171450" indent="-171450">
              <a:buFont typeface="Arial" panose="020B0604020202020204" pitchFamily="34" charset="0"/>
              <a:buChar char="•"/>
            </a:pPr>
            <a:r>
              <a:rPr lang="en-US" baseline="0" dirty="0" smtClean="0"/>
              <a:t>You’ll need to compile all of the orders for each individual pick up location to insure that you have inventory or can arrange to get additional information to fulfill your orders</a:t>
            </a:r>
          </a:p>
          <a:p>
            <a:pPr marL="171450" indent="-171450">
              <a:buFont typeface="Arial" panose="020B0604020202020204" pitchFamily="34" charset="0"/>
              <a:buChar char="•"/>
            </a:pPr>
            <a:r>
              <a:rPr lang="en-US" baseline="0" dirty="0" smtClean="0"/>
              <a:t>Approved orders send an email to the customer advising them their sale will be ready for pick up at the designated place and time and that their credit card has been charged</a:t>
            </a:r>
          </a:p>
          <a:p>
            <a:pPr marL="171450" indent="-171450">
              <a:buFont typeface="Arial" panose="020B0604020202020204" pitchFamily="34" charset="0"/>
              <a:buChar char="•"/>
            </a:pPr>
            <a:r>
              <a:rPr lang="en-US" baseline="0" dirty="0" smtClean="0"/>
              <a:t>Cancelled orders send an email to the customer advising them that their order cannot be fulfilled, their credit card has not been charged and provides a link to order via direct ship </a:t>
            </a:r>
          </a:p>
          <a:p>
            <a:pPr marL="171450" indent="-171450">
              <a:buFont typeface="Arial" panose="020B0604020202020204" pitchFamily="34" charset="0"/>
              <a:buChar char="•"/>
            </a:pPr>
            <a:r>
              <a:rPr lang="en-US" baseline="0" dirty="0" smtClean="0"/>
              <a:t>When all orders have been approved or cancelled, you will run the  Booth Sale Credit Card Transaction Report </a:t>
            </a:r>
            <a:endParaRPr lang="en-US" dirty="0"/>
          </a:p>
        </p:txBody>
      </p:sp>
      <p:sp>
        <p:nvSpPr>
          <p:cNvPr id="4" name="Slide Number Placeholder 3"/>
          <p:cNvSpPr>
            <a:spLocks noGrp="1"/>
          </p:cNvSpPr>
          <p:nvPr>
            <p:ph type="sldNum" sz="quarter" idx="10"/>
          </p:nvPr>
        </p:nvSpPr>
        <p:spPr/>
        <p:txBody>
          <a:bodyPr/>
          <a:lstStyle/>
          <a:p>
            <a:fld id="{B2AE8093-AD33-1947-AC6D-58791FEE4ED5}" type="slidenum">
              <a:rPr lang="en-US" smtClean="0"/>
              <a:t>17</a:t>
            </a:fld>
            <a:endParaRPr lang="en-US"/>
          </a:p>
        </p:txBody>
      </p:sp>
    </p:spTree>
    <p:extLst>
      <p:ext uri="{BB962C8B-B14F-4D97-AF65-F5344CB8AC3E}">
        <p14:creationId xmlns:p14="http://schemas.microsoft.com/office/powerpoint/2010/main" val="205878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Navigate to the My Reservations booth menu option </a:t>
            </a:r>
          </a:p>
          <a:p>
            <a:pPr marL="171450" indent="-171450">
              <a:buFont typeface="Arial" panose="020B0604020202020204" pitchFamily="34" charset="0"/>
              <a:buChar char="•"/>
            </a:pPr>
            <a:r>
              <a:rPr lang="en-US" dirty="0" smtClean="0"/>
              <a:t>Booth</a:t>
            </a:r>
            <a:r>
              <a:rPr lang="en-US" baseline="0" dirty="0" smtClean="0"/>
              <a:t> events that have not been credited to girls will be highlighted </a:t>
            </a:r>
          </a:p>
          <a:p>
            <a:pPr marL="171450" indent="-171450">
              <a:buFont typeface="Arial" panose="020B0604020202020204" pitchFamily="34" charset="0"/>
              <a:buChar char="•"/>
            </a:pPr>
            <a:r>
              <a:rPr lang="en-US" baseline="0" dirty="0" smtClean="0"/>
              <a:t>Delivery virtual booth orders will be combined in one entry to be divided among Troop girls</a:t>
            </a:r>
          </a:p>
          <a:p>
            <a:pPr marL="171450" indent="-171450">
              <a:buFont typeface="Arial" panose="020B0604020202020204" pitchFamily="34" charset="0"/>
              <a:buChar char="•"/>
            </a:pPr>
            <a:r>
              <a:rPr lang="en-US" baseline="0" dirty="0" smtClean="0"/>
              <a:t>The orders obtained through each virtual pick up event with be tallied together and divided among Troop girls </a:t>
            </a:r>
            <a:endParaRPr lang="en-US" dirty="0"/>
          </a:p>
        </p:txBody>
      </p:sp>
      <p:sp>
        <p:nvSpPr>
          <p:cNvPr id="4" name="Slide Number Placeholder 3"/>
          <p:cNvSpPr>
            <a:spLocks noGrp="1"/>
          </p:cNvSpPr>
          <p:nvPr>
            <p:ph type="sldNum" sz="quarter" idx="10"/>
          </p:nvPr>
        </p:nvSpPr>
        <p:spPr/>
        <p:txBody>
          <a:bodyPr/>
          <a:lstStyle/>
          <a:p>
            <a:fld id="{B2AE8093-AD33-1947-AC6D-58791FEE4ED5}" type="slidenum">
              <a:rPr lang="en-US" smtClean="0"/>
              <a:t>22</a:t>
            </a:fld>
            <a:endParaRPr lang="en-US"/>
          </a:p>
        </p:txBody>
      </p:sp>
    </p:spTree>
    <p:extLst>
      <p:ext uri="{BB962C8B-B14F-4D97-AF65-F5344CB8AC3E}">
        <p14:creationId xmlns:p14="http://schemas.microsoft.com/office/powerpoint/2010/main" val="107730800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bg>
      <p:bgPr>
        <a:solidFill>
          <a:schemeClr val="bg1"/>
        </a:solidFill>
        <a:effectLst/>
      </p:bgPr>
    </p:bg>
    <p:spTree>
      <p:nvGrpSpPr>
        <p:cNvPr id="1" name=""/>
        <p:cNvGrpSpPr/>
        <p:nvPr/>
      </p:nvGrpSpPr>
      <p:grpSpPr>
        <a:xfrm>
          <a:off x="0" y="0"/>
          <a:ext cx="0" cy="0"/>
          <a:chOff x="0" y="0"/>
          <a:chExt cx="0" cy="0"/>
        </a:xfrm>
      </p:grpSpPr>
      <p:sp>
        <p:nvSpPr>
          <p:cNvPr id="3" name="Subtitle"/>
          <p:cNvSpPr>
            <a:spLocks noGrp="1"/>
          </p:cNvSpPr>
          <p:nvPr>
            <p:ph type="subTitle" idx="4"/>
          </p:nvPr>
        </p:nvSpPr>
        <p:spPr>
          <a:xfrm>
            <a:off x="457200" y="3429000"/>
            <a:ext cx="8229600" cy="1143000"/>
          </a:xfrm>
          <a:prstGeom prst="rect">
            <a:avLst/>
          </a:prstGeom>
        </p:spPr>
        <p:txBody>
          <a:bodyPr wrap="square" lIns="91440" tIns="0" rIns="0" bIns="0">
            <a:normAutofit/>
          </a:bodyPr>
          <a:lstStyle>
            <a:lvl1pPr marL="0" indent="0">
              <a:buNone/>
              <a:defRPr sz="2000" b="0">
                <a:solidFill>
                  <a:schemeClr val="accent1"/>
                </a:solidFill>
                <a:latin typeface="Franklin Gothic Medium" panose="020B0603020102020204" pitchFamily="34" charset="0"/>
              </a:defRPr>
            </a:lvl1pPr>
          </a:lstStyle>
          <a:p>
            <a:r>
              <a:rPr lang="en-US" smtClean="0"/>
              <a:t>Click to edit Master subtitle style</a:t>
            </a:r>
            <a:endParaRPr dirty="0"/>
          </a:p>
        </p:txBody>
      </p:sp>
      <p:sp>
        <p:nvSpPr>
          <p:cNvPr id="7" name="Title 6">
            <a:extLst>
              <a:ext uri="{FF2B5EF4-FFF2-40B4-BE49-F238E27FC236}">
                <a16:creationId xmlns:a16="http://schemas.microsoft.com/office/drawing/2014/main" id="{E6B6DE90-2073-4B44-947A-C1C5770D96B2}"/>
              </a:ext>
            </a:extLst>
          </p:cNvPr>
          <p:cNvSpPr>
            <a:spLocks noGrp="1"/>
          </p:cNvSpPr>
          <p:nvPr>
            <p:ph type="title" hasCustomPrompt="1"/>
          </p:nvPr>
        </p:nvSpPr>
        <p:spPr>
          <a:xfrm>
            <a:off x="457200" y="2590800"/>
            <a:ext cx="8229600" cy="838200"/>
          </a:xfrm>
        </p:spPr>
        <p:txBody>
          <a:bodyPr/>
          <a:lstStyle/>
          <a:p>
            <a:r>
              <a:rPr lang="en-US" dirty="0"/>
              <a:t>Corporate PowerPoint Template</a:t>
            </a:r>
          </a:p>
        </p:txBody>
      </p:sp>
      <p:sp>
        <p:nvSpPr>
          <p:cNvPr id="5" name="Rectangle 4">
            <a:extLst>
              <a:ext uri="{FF2B5EF4-FFF2-40B4-BE49-F238E27FC236}">
                <a16:creationId xmlns:a16="http://schemas.microsoft.com/office/drawing/2014/main" id="{409AA4E5-17BE-4508-8D65-1C6CE42C2C2D}"/>
              </a:ext>
            </a:extLst>
          </p:cNvPr>
          <p:cNvSpPr/>
          <p:nvPr userDrawn="1"/>
        </p:nvSpPr>
        <p:spPr>
          <a:xfrm>
            <a:off x="457200" y="2484268"/>
            <a:ext cx="946952" cy="1065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5"/>
          </a:p>
        </p:txBody>
      </p:sp>
      <p:sp>
        <p:nvSpPr>
          <p:cNvPr id="6" name="object 6"/>
          <p:cNvSpPr/>
          <p:nvPr userDrawn="1"/>
        </p:nvSpPr>
        <p:spPr>
          <a:xfrm>
            <a:off x="2845308" y="4436363"/>
            <a:ext cx="2034539" cy="2162555"/>
          </a:xfrm>
          <a:prstGeom prst="rect">
            <a:avLst/>
          </a:prstGeom>
          <a:blipFill>
            <a:blip r:embed="rId2" cstate="print"/>
            <a:stretch>
              <a:fillRect/>
            </a:stretch>
          </a:blipFill>
        </p:spPr>
        <p:txBody>
          <a:bodyPr wrap="square" lIns="0" tIns="0" rIns="0" bIns="0" rtlCol="0"/>
          <a:lstStyle/>
          <a:p>
            <a:endParaRPr dirty="0"/>
          </a:p>
        </p:txBody>
      </p:sp>
      <p:sp>
        <p:nvSpPr>
          <p:cNvPr id="9" name="object 17"/>
          <p:cNvSpPr/>
          <p:nvPr userDrawn="1"/>
        </p:nvSpPr>
        <p:spPr>
          <a:xfrm>
            <a:off x="4103848" y="4894659"/>
            <a:ext cx="1581784" cy="1573525"/>
          </a:xfrm>
          <a:prstGeom prst="rect">
            <a:avLst/>
          </a:prstGeom>
          <a:blipFill>
            <a:blip r:embed="rId3" cstate="print"/>
            <a:stretch>
              <a:fillRect/>
            </a:stretch>
          </a:blipFill>
        </p:spPr>
        <p:txBody>
          <a:bodyPr wrap="square" lIns="0" tIns="0" rIns="0" bIns="0" rtlCol="0"/>
          <a:lstStyle/>
          <a:p>
            <a:endParaRPr dirty="0"/>
          </a:p>
        </p:txBody>
      </p:sp>
      <p:sp>
        <p:nvSpPr>
          <p:cNvPr id="8" name="object 15"/>
          <p:cNvSpPr/>
          <p:nvPr userDrawn="1"/>
        </p:nvSpPr>
        <p:spPr>
          <a:xfrm>
            <a:off x="2872672" y="4721432"/>
            <a:ext cx="1844503" cy="1824227"/>
          </a:xfrm>
          <a:prstGeom prst="rect">
            <a:avLst/>
          </a:prstGeom>
          <a:blipFill>
            <a:blip r:embed="rId4" cstate="print"/>
            <a:stretch>
              <a:fillRect/>
            </a:stretch>
          </a:blipFill>
        </p:spPr>
        <p:txBody>
          <a:bodyPr wrap="square" lIns="0" tIns="0" rIns="0" bIns="0" rtlCol="0"/>
          <a:lstStyle/>
          <a:p>
            <a:endParaRPr dirty="0"/>
          </a:p>
        </p:txBody>
      </p:sp>
      <p:sp>
        <p:nvSpPr>
          <p:cNvPr id="10" name="object 18"/>
          <p:cNvSpPr/>
          <p:nvPr userDrawn="1"/>
        </p:nvSpPr>
        <p:spPr>
          <a:xfrm>
            <a:off x="2029728" y="4894659"/>
            <a:ext cx="1455418" cy="1470019"/>
          </a:xfrm>
          <a:prstGeom prst="rect">
            <a:avLst/>
          </a:prstGeom>
          <a:blipFill>
            <a:blip r:embed="rId5" cstate="print"/>
            <a:stretch>
              <a:fillRect/>
            </a:stretch>
          </a:blipFill>
        </p:spPr>
        <p:txBody>
          <a:bodyPr wrap="square" lIns="0" tIns="0" rIns="0" bIns="0" rtlCol="0"/>
          <a:lstStyle/>
          <a:p>
            <a:endParaRPr dirty="0"/>
          </a:p>
        </p:txBody>
      </p:sp>
      <p:sp>
        <p:nvSpPr>
          <p:cNvPr id="11" name="object 19"/>
          <p:cNvSpPr/>
          <p:nvPr userDrawn="1"/>
        </p:nvSpPr>
        <p:spPr>
          <a:xfrm>
            <a:off x="7154290" y="5000547"/>
            <a:ext cx="1295400" cy="1336768"/>
          </a:xfrm>
          <a:prstGeom prst="rect">
            <a:avLst/>
          </a:prstGeom>
          <a:blipFill>
            <a:blip r:embed="rId6" cstate="print"/>
            <a:stretch>
              <a:fillRect/>
            </a:stretch>
          </a:blipFill>
        </p:spPr>
        <p:txBody>
          <a:bodyPr wrap="square" lIns="0" tIns="0" rIns="0" bIns="0" rtlCol="0"/>
          <a:lstStyle/>
          <a:p>
            <a:endParaRPr dirty="0"/>
          </a:p>
        </p:txBody>
      </p:sp>
      <p:sp>
        <p:nvSpPr>
          <p:cNvPr id="14" name="object 24"/>
          <p:cNvSpPr/>
          <p:nvPr userDrawn="1"/>
        </p:nvSpPr>
        <p:spPr>
          <a:xfrm>
            <a:off x="5715000" y="4632595"/>
            <a:ext cx="2140727" cy="2072672"/>
          </a:xfrm>
          <a:prstGeom prst="rect">
            <a:avLst/>
          </a:prstGeom>
          <a:blipFill>
            <a:blip r:embed="rId7" cstate="print"/>
            <a:stretch>
              <a:fillRect/>
            </a:stretch>
          </a:blipFill>
        </p:spPr>
        <p:txBody>
          <a:bodyPr wrap="square" lIns="0" tIns="0" rIns="0" bIns="0" rtlCol="0"/>
          <a:lstStyle/>
          <a:p>
            <a:endParaRPr dirty="0"/>
          </a:p>
        </p:txBody>
      </p:sp>
      <p:sp>
        <p:nvSpPr>
          <p:cNvPr id="12" name="object 20"/>
          <p:cNvSpPr/>
          <p:nvPr userDrawn="1"/>
        </p:nvSpPr>
        <p:spPr>
          <a:xfrm>
            <a:off x="-165542" y="4415238"/>
            <a:ext cx="1936113" cy="2130421"/>
          </a:xfrm>
          <a:prstGeom prst="rect">
            <a:avLst/>
          </a:prstGeom>
          <a:blipFill>
            <a:blip r:embed="rId8" cstate="print"/>
            <a:stretch>
              <a:fillRect/>
            </a:stretch>
          </a:blipFill>
        </p:spPr>
        <p:txBody>
          <a:bodyPr wrap="square" lIns="0" tIns="0" rIns="0" bIns="0" rtlCol="0"/>
          <a:lstStyle/>
          <a:p>
            <a:endParaRPr dirty="0"/>
          </a:p>
        </p:txBody>
      </p:sp>
      <p:sp>
        <p:nvSpPr>
          <p:cNvPr id="13" name="object 23"/>
          <p:cNvSpPr/>
          <p:nvPr userDrawn="1"/>
        </p:nvSpPr>
        <p:spPr>
          <a:xfrm>
            <a:off x="920091" y="4756467"/>
            <a:ext cx="1615439" cy="1657981"/>
          </a:xfrm>
          <a:prstGeom prst="rect">
            <a:avLst/>
          </a:prstGeom>
          <a:blipFill>
            <a:blip r:embed="rId9" cstate="print"/>
            <a:stretch>
              <a:fillRect/>
            </a:stretch>
          </a:blipFill>
        </p:spPr>
        <p:txBody>
          <a:bodyPr wrap="square" lIns="0" tIns="0" rIns="0" bIns="0" rtlCol="0"/>
          <a:lstStyle/>
          <a:p>
            <a:endParaRPr dirty="0"/>
          </a:p>
        </p:txBody>
      </p:sp>
      <p:pic>
        <p:nvPicPr>
          <p:cNvPr id="17" name="Picture 16"/>
          <p:cNvPicPr/>
          <p:nvPr userDrawn="1"/>
        </p:nvPicPr>
        <p:blipFill>
          <a:blip r:embed="rId10">
            <a:clrChange>
              <a:clrFrom>
                <a:srgbClr val="FFFFFF"/>
              </a:clrFrom>
              <a:clrTo>
                <a:srgbClr val="FFFFFF">
                  <a:alpha val="0"/>
                </a:srgbClr>
              </a:clrTo>
            </a:clrChange>
          </a:blip>
          <a:stretch>
            <a:fillRect/>
          </a:stretch>
        </p:blipFill>
        <p:spPr>
          <a:xfrm>
            <a:off x="7543800" y="4648823"/>
            <a:ext cx="1823686" cy="1896836"/>
          </a:xfrm>
          <a:prstGeom prst="rect">
            <a:avLst/>
          </a:prstGeom>
        </p:spPr>
      </p:pic>
      <p:pic>
        <p:nvPicPr>
          <p:cNvPr id="15" name="Picture 1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724400" y="4632595"/>
            <a:ext cx="2137019" cy="2072672"/>
          </a:xfrm>
          <a:prstGeom prst="rect">
            <a:avLst/>
          </a:prstGeom>
        </p:spPr>
      </p:pic>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475126"/>
            <a:ext cx="2584000" cy="19417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348E-5225-4061-BDE1-4AB073BC2E08}"/>
              </a:ext>
            </a:extLst>
          </p:cNvPr>
          <p:cNvSpPr>
            <a:spLocks noGrp="1"/>
          </p:cNvSpPr>
          <p:nvPr>
            <p:ph type="title"/>
          </p:nvPr>
        </p:nvSpPr>
        <p:spPr>
          <a:xfrm>
            <a:off x="457200" y="685800"/>
            <a:ext cx="8229600" cy="838200"/>
          </a:xfrm>
        </p:spPr>
        <p:txBody>
          <a:bodyPr>
            <a:normAutofit/>
          </a:bodyPr>
          <a:lstStyle/>
          <a:p>
            <a:r>
              <a:rPr lang="en-US" dirty="0" smtClean="0"/>
              <a:t>Click to edit Master title style</a:t>
            </a:r>
            <a:endParaRPr lang="en-CA" dirty="0"/>
          </a:p>
        </p:txBody>
      </p:sp>
      <p:sp>
        <p:nvSpPr>
          <p:cNvPr id="4" name="Content Placeholder 3">
            <a:extLst>
              <a:ext uri="{FF2B5EF4-FFF2-40B4-BE49-F238E27FC236}">
                <a16:creationId xmlns:a16="http://schemas.microsoft.com/office/drawing/2014/main" id="{8747B3E7-E321-4C92-A40A-F78328328A09}"/>
              </a:ext>
            </a:extLst>
          </p:cNvPr>
          <p:cNvSpPr>
            <a:spLocks noGrp="1"/>
          </p:cNvSpPr>
          <p:nvPr>
            <p:ph sz="quarter" idx="10"/>
          </p:nvPr>
        </p:nvSpPr>
        <p:spPr>
          <a:xfrm>
            <a:off x="457200" y="1524000"/>
            <a:ext cx="8229600" cy="480060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a:extLst>
              <a:ext uri="{FF2B5EF4-FFF2-40B4-BE49-F238E27FC236}">
                <a16:creationId xmlns:a16="http://schemas.microsoft.com/office/drawing/2014/main" id="{631081A3-C1A6-44AE-ABAC-32043AA77C54}"/>
              </a:ext>
            </a:extLst>
          </p:cNvPr>
          <p:cNvSpPr/>
          <p:nvPr userDrawn="1"/>
        </p:nvSpPr>
        <p:spPr>
          <a:xfrm>
            <a:off x="457200" y="579268"/>
            <a:ext cx="946952" cy="1065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5"/>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906" y="39466"/>
            <a:ext cx="718352" cy="539802"/>
          </a:xfrm>
          <a:prstGeom prst="rect">
            <a:avLst/>
          </a:prstGeom>
        </p:spPr>
      </p:pic>
    </p:spTree>
    <p:extLst>
      <p:ext uri="{BB962C8B-B14F-4D97-AF65-F5344CB8AC3E}">
        <p14:creationId xmlns:p14="http://schemas.microsoft.com/office/powerpoint/2010/main" val="420561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W/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6077-188D-40D5-96C8-91B93C29ED7F}"/>
              </a:ext>
            </a:extLst>
          </p:cNvPr>
          <p:cNvSpPr>
            <a:spLocks noGrp="1"/>
          </p:cNvSpPr>
          <p:nvPr>
            <p:ph type="title" hasCustomPrompt="1"/>
          </p:nvPr>
        </p:nvSpPr>
        <p:spPr>
          <a:xfrm>
            <a:off x="457201" y="3429000"/>
            <a:ext cx="4038600" cy="2895600"/>
          </a:xfrm>
        </p:spPr>
        <p:txBody>
          <a:bodyPr/>
          <a:lstStyle>
            <a:lvl1pPr>
              <a:defRPr/>
            </a:lvl1pPr>
          </a:lstStyle>
          <a:p>
            <a:r>
              <a:rPr lang="en-US" dirty="0"/>
              <a:t>CLICK TO EDIT SECTION TITLE</a:t>
            </a:r>
            <a:endParaRPr lang="en-CA" dirty="0"/>
          </a:p>
        </p:txBody>
      </p:sp>
      <p:sp>
        <p:nvSpPr>
          <p:cNvPr id="6" name="Picture Placeholder 5">
            <a:extLst>
              <a:ext uri="{FF2B5EF4-FFF2-40B4-BE49-F238E27FC236}">
                <a16:creationId xmlns:a16="http://schemas.microsoft.com/office/drawing/2014/main" id="{26989ECD-BBEF-4F53-A45F-81DD8DF36CCB}"/>
              </a:ext>
            </a:extLst>
          </p:cNvPr>
          <p:cNvSpPr>
            <a:spLocks noGrp="1"/>
          </p:cNvSpPr>
          <p:nvPr>
            <p:ph type="pic" sz="quarter" idx="10"/>
          </p:nvPr>
        </p:nvSpPr>
        <p:spPr>
          <a:xfrm>
            <a:off x="4719918" y="0"/>
            <a:ext cx="4424086" cy="6858000"/>
          </a:xfrm>
          <a:prstGeom prst="rect">
            <a:avLst/>
          </a:prstGeom>
          <a:solidFill>
            <a:schemeClr val="accent4"/>
          </a:solidFill>
        </p:spPr>
        <p:txBody>
          <a:bodyPr anchor="ctr" anchorCtr="1"/>
          <a:lstStyle>
            <a:lvl1pPr marL="0" indent="0">
              <a:buNone/>
              <a:defRPr/>
            </a:lvl1pPr>
          </a:lstStyle>
          <a:p>
            <a:r>
              <a:rPr lang="en-US" dirty="0" smtClean="0"/>
              <a:t>Click icon to add picture</a:t>
            </a:r>
            <a:endParaRPr lang="en-CA" dirty="0"/>
          </a:p>
        </p:txBody>
      </p:sp>
      <p:pic>
        <p:nvPicPr>
          <p:cNvPr id="4" name="Picture 3"/>
          <p:cNvPicPr>
            <a:picLocks noChangeAspect="1"/>
          </p:cNvPicPr>
          <p:nvPr userDrawn="1"/>
        </p:nvPicPr>
        <p:blipFill>
          <a:blip r:embed="rId2"/>
          <a:stretch>
            <a:fillRect/>
          </a:stretch>
        </p:blipFill>
        <p:spPr>
          <a:xfrm>
            <a:off x="4724399" y="-152400"/>
            <a:ext cx="6314579" cy="7010400"/>
          </a:xfrm>
          <a:prstGeom prst="rect">
            <a:avLst/>
          </a:prstGeom>
        </p:spPr>
      </p:pic>
    </p:spTree>
    <p:extLst>
      <p:ext uri="{BB962C8B-B14F-4D97-AF65-F5344CB8AC3E}">
        <p14:creationId xmlns:p14="http://schemas.microsoft.com/office/powerpoint/2010/main" val="22383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348E-5225-4061-BDE1-4AB073BC2E08}"/>
              </a:ext>
            </a:extLst>
          </p:cNvPr>
          <p:cNvSpPr>
            <a:spLocks noGrp="1"/>
          </p:cNvSpPr>
          <p:nvPr>
            <p:ph type="title" hasCustomPrompt="1"/>
          </p:nvPr>
        </p:nvSpPr>
        <p:spPr>
          <a:xfrm>
            <a:off x="457200" y="685800"/>
            <a:ext cx="8229600" cy="838200"/>
          </a:xfrm>
        </p:spPr>
        <p:txBody>
          <a:bodyPr>
            <a:normAutofit/>
          </a:bodyPr>
          <a:lstStyle>
            <a:lvl1pPr>
              <a:defRPr/>
            </a:lvl1pPr>
          </a:lstStyle>
          <a:p>
            <a:r>
              <a:rPr lang="en-US" dirty="0"/>
              <a:t>Click to edit Chapter title</a:t>
            </a:r>
            <a:endParaRPr lang="en-CA" dirty="0"/>
          </a:p>
        </p:txBody>
      </p:sp>
      <p:sp>
        <p:nvSpPr>
          <p:cNvPr id="4" name="Content Placeholder 3">
            <a:extLst>
              <a:ext uri="{FF2B5EF4-FFF2-40B4-BE49-F238E27FC236}">
                <a16:creationId xmlns:a16="http://schemas.microsoft.com/office/drawing/2014/main" id="{8F409741-3E95-454F-B177-7B5305D90FE5}"/>
              </a:ext>
            </a:extLst>
          </p:cNvPr>
          <p:cNvSpPr>
            <a:spLocks noGrp="1"/>
          </p:cNvSpPr>
          <p:nvPr>
            <p:ph sz="quarter" idx="10"/>
          </p:nvPr>
        </p:nvSpPr>
        <p:spPr>
          <a:xfrm>
            <a:off x="457200" y="1524000"/>
            <a:ext cx="8229600" cy="480060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a:extLst>
              <a:ext uri="{FF2B5EF4-FFF2-40B4-BE49-F238E27FC236}">
                <a16:creationId xmlns:a16="http://schemas.microsoft.com/office/drawing/2014/main" id="{91EC2493-682E-4276-8924-7F2E82DCF5C5}"/>
              </a:ext>
            </a:extLst>
          </p:cNvPr>
          <p:cNvSpPr/>
          <p:nvPr userDrawn="1"/>
        </p:nvSpPr>
        <p:spPr>
          <a:xfrm>
            <a:off x="457200" y="579268"/>
            <a:ext cx="946952" cy="1065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5"/>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906" y="39466"/>
            <a:ext cx="718352" cy="539802"/>
          </a:xfrm>
          <a:prstGeom prst="rect">
            <a:avLst/>
          </a:prstGeom>
        </p:spPr>
      </p:pic>
    </p:spTree>
    <p:extLst>
      <p:ext uri="{BB962C8B-B14F-4D97-AF65-F5344CB8AC3E}">
        <p14:creationId xmlns:p14="http://schemas.microsoft.com/office/powerpoint/2010/main" val="152430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C8C60F3-A14E-432C-88F9-A682EC143F32}"/>
              </a:ext>
            </a:extLst>
          </p:cNvPr>
          <p:cNvSpPr>
            <a:spLocks noGrp="1"/>
          </p:cNvSpPr>
          <p:nvPr>
            <p:ph type="body" sz="quarter" idx="10" hasCustomPrompt="1"/>
          </p:nvPr>
        </p:nvSpPr>
        <p:spPr>
          <a:xfrm>
            <a:off x="457200" y="1905001"/>
            <a:ext cx="4114800" cy="4419601"/>
          </a:xfrm>
          <a:prstGeom prst="rect">
            <a:avLst/>
          </a:prstGeom>
        </p:spPr>
        <p:txBody>
          <a:bodyPr/>
          <a:lstStyle>
            <a:lvl1pPr marL="642906" indent="-642906">
              <a:spcAft>
                <a:spcPts val="1800"/>
              </a:spcAft>
              <a:buClr>
                <a:schemeClr val="accent2"/>
              </a:buClr>
              <a:buSzPct val="200000"/>
              <a:buFont typeface="+mj-lt"/>
              <a:buAutoNum type="arabicPeriod"/>
              <a:defRPr b="0">
                <a:latin typeface="Franklin Gothic Demi" panose="020B0703020102020204" pitchFamily="34" charset="0"/>
              </a:defRPr>
            </a:lvl1pPr>
          </a:lstStyle>
          <a:p>
            <a:pPr lvl="0"/>
            <a:r>
              <a:rPr lang="en-US" dirty="0"/>
              <a:t>Click to edit agenda item</a:t>
            </a:r>
            <a:endParaRPr lang="en-CA" dirty="0"/>
          </a:p>
        </p:txBody>
      </p:sp>
      <p:sp>
        <p:nvSpPr>
          <p:cNvPr id="16" name="Text Placeholder 15">
            <a:extLst>
              <a:ext uri="{FF2B5EF4-FFF2-40B4-BE49-F238E27FC236}">
                <a16:creationId xmlns:a16="http://schemas.microsoft.com/office/drawing/2014/main" id="{1AD55504-77AA-4AB2-A3A3-DEE42C987F59}"/>
              </a:ext>
            </a:extLst>
          </p:cNvPr>
          <p:cNvSpPr>
            <a:spLocks noGrp="1"/>
          </p:cNvSpPr>
          <p:nvPr>
            <p:ph type="body" sz="quarter" idx="11" hasCustomPrompt="1"/>
          </p:nvPr>
        </p:nvSpPr>
        <p:spPr>
          <a:xfrm>
            <a:off x="4572000" y="1905000"/>
            <a:ext cx="4114800" cy="4419600"/>
          </a:xfrm>
          <a:prstGeom prst="rect">
            <a:avLst/>
          </a:prstGeom>
        </p:spPr>
        <p:txBody>
          <a:bodyPr/>
          <a:lstStyle>
            <a:lvl1pPr>
              <a:spcAft>
                <a:spcPts val="1800"/>
              </a:spcAft>
              <a:defRPr>
                <a:solidFill>
                  <a:schemeClr val="accent2"/>
                </a:solidFill>
              </a:defRPr>
            </a:lvl1pPr>
          </a:lstStyle>
          <a:p>
            <a:pPr lvl="0"/>
            <a:r>
              <a:rPr lang="en-US" dirty="0"/>
              <a:t>Click to edit name and topic</a:t>
            </a:r>
            <a:endParaRPr lang="en-CA" dirty="0"/>
          </a:p>
        </p:txBody>
      </p:sp>
      <p:sp>
        <p:nvSpPr>
          <p:cNvPr id="2" name="Title 1">
            <a:extLst>
              <a:ext uri="{FF2B5EF4-FFF2-40B4-BE49-F238E27FC236}">
                <a16:creationId xmlns:a16="http://schemas.microsoft.com/office/drawing/2014/main" id="{8A83643D-E480-485A-BE2C-4A3675E54B42}"/>
              </a:ext>
            </a:extLst>
          </p:cNvPr>
          <p:cNvSpPr>
            <a:spLocks noGrp="1"/>
          </p:cNvSpPr>
          <p:nvPr>
            <p:ph type="title" hasCustomPrompt="1"/>
          </p:nvPr>
        </p:nvSpPr>
        <p:spPr>
          <a:xfrm>
            <a:off x="457200" y="685800"/>
            <a:ext cx="8229600" cy="838200"/>
          </a:xfrm>
        </p:spPr>
        <p:txBody>
          <a:bodyPr/>
          <a:lstStyle>
            <a:lvl1pPr>
              <a:defRPr/>
            </a:lvl1pPr>
          </a:lstStyle>
          <a:p>
            <a:r>
              <a:rPr lang="en-US" dirty="0"/>
              <a:t>Click to edit Agenda title</a:t>
            </a:r>
            <a:endParaRPr lang="en-CA" dirty="0"/>
          </a:p>
        </p:txBody>
      </p:sp>
      <p:sp>
        <p:nvSpPr>
          <p:cNvPr id="7" name="Rectangle 6">
            <a:extLst>
              <a:ext uri="{FF2B5EF4-FFF2-40B4-BE49-F238E27FC236}">
                <a16:creationId xmlns:a16="http://schemas.microsoft.com/office/drawing/2014/main" id="{A9051DE0-3FF2-4460-92ED-81EAE7F88CC6}"/>
              </a:ext>
            </a:extLst>
          </p:cNvPr>
          <p:cNvSpPr/>
          <p:nvPr userDrawn="1"/>
        </p:nvSpPr>
        <p:spPr>
          <a:xfrm>
            <a:off x="457200" y="579268"/>
            <a:ext cx="946952" cy="1065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5"/>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906" y="39466"/>
            <a:ext cx="718352" cy="539802"/>
          </a:xfrm>
          <a:prstGeom prst="rect">
            <a:avLst/>
          </a:prstGeom>
        </p:spPr>
      </p:pic>
    </p:spTree>
    <p:extLst>
      <p:ext uri="{BB962C8B-B14F-4D97-AF65-F5344CB8AC3E}">
        <p14:creationId xmlns:p14="http://schemas.microsoft.com/office/powerpoint/2010/main" val="154796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A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8B4A7D-B1CA-4FE9-BB26-34CDDFFFA412}"/>
              </a:ext>
            </a:extLst>
          </p:cNvPr>
          <p:cNvSpPr txBox="1"/>
          <p:nvPr userDrawn="1"/>
        </p:nvSpPr>
        <p:spPr>
          <a:xfrm>
            <a:off x="1206275" y="2424879"/>
            <a:ext cx="6731458" cy="2008242"/>
          </a:xfrm>
          <a:prstGeom prst="rect">
            <a:avLst/>
          </a:prstGeom>
          <a:noFill/>
        </p:spPr>
        <p:txBody>
          <a:bodyPr wrap="none" rtlCol="0" anchor="ctr" anchorCtr="0">
            <a:spAutoFit/>
          </a:bodyPr>
          <a:lstStyle/>
          <a:p>
            <a:pPr algn="ctr"/>
            <a:r>
              <a:rPr lang="en-CA" sz="12450" dirty="0">
                <a:solidFill>
                  <a:schemeClr val="accent1"/>
                </a:solidFill>
                <a:latin typeface="+mj-lt"/>
              </a:rPr>
              <a:t>Thank you</a:t>
            </a:r>
            <a:r>
              <a:rPr lang="en-CA" sz="12450" dirty="0">
                <a:solidFill>
                  <a:schemeClr val="accent3"/>
                </a:solidFill>
                <a:latin typeface="+mj-lt"/>
              </a:rPr>
              <a:t>!</a:t>
            </a:r>
          </a:p>
        </p:txBody>
      </p:sp>
      <p:sp>
        <p:nvSpPr>
          <p:cNvPr id="5" name="Rectangle 4">
            <a:extLst>
              <a:ext uri="{FF2B5EF4-FFF2-40B4-BE49-F238E27FC236}">
                <a16:creationId xmlns:a16="http://schemas.microsoft.com/office/drawing/2014/main" id="{C8EFB11D-79FE-4C8D-B300-DD8D25D82EDA}"/>
              </a:ext>
            </a:extLst>
          </p:cNvPr>
          <p:cNvSpPr/>
          <p:nvPr userDrawn="1"/>
        </p:nvSpPr>
        <p:spPr>
          <a:xfrm>
            <a:off x="457200" y="426868"/>
            <a:ext cx="946952" cy="1065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5"/>
          </a:p>
        </p:txBody>
      </p:sp>
    </p:spTree>
    <p:extLst>
      <p:ext uri="{BB962C8B-B14F-4D97-AF65-F5344CB8AC3E}">
        <p14:creationId xmlns:p14="http://schemas.microsoft.com/office/powerpoint/2010/main" val="864848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02A45-F0A3-423E-A704-5B48C29D26CC}" type="datetimeFigureOut">
              <a:rPr lang="en-CA" smtClean="0"/>
              <a:t>2020-12-21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1C8BB7E-F33C-4DAE-B599-255DD04E8D4A}" type="slidenum">
              <a:rPr lang="en-CA" smtClean="0"/>
              <a:t>‹#›</a:t>
            </a:fld>
            <a:endParaRPr lang="en-CA"/>
          </a:p>
        </p:txBody>
      </p:sp>
    </p:spTree>
    <p:extLst>
      <p:ext uri="{BB962C8B-B14F-4D97-AF65-F5344CB8AC3E}">
        <p14:creationId xmlns:p14="http://schemas.microsoft.com/office/powerpoint/2010/main" val="31376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810212-3462-499A-A1FC-6AA7C1984C9D}"/>
              </a:ext>
            </a:extLst>
          </p:cNvPr>
          <p:cNvSpPr>
            <a:spLocks noGrp="1"/>
          </p:cNvSpPr>
          <p:nvPr>
            <p:ph type="body" idx="1"/>
          </p:nvPr>
        </p:nvSpPr>
        <p:spPr>
          <a:xfrm>
            <a:off x="457200" y="1524000"/>
            <a:ext cx="8229600" cy="480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2" name="Title Placeholder 1">
            <a:extLst>
              <a:ext uri="{FF2B5EF4-FFF2-40B4-BE49-F238E27FC236}">
                <a16:creationId xmlns:a16="http://schemas.microsoft.com/office/drawing/2014/main" id="{EF3FFFEF-5D41-4C28-8905-DD02C1229478}"/>
              </a:ext>
            </a:extLst>
          </p:cNvPr>
          <p:cNvSpPr>
            <a:spLocks noGrp="1"/>
          </p:cNvSpPr>
          <p:nvPr>
            <p:ph type="title"/>
          </p:nvPr>
        </p:nvSpPr>
        <p:spPr>
          <a:xfrm>
            <a:off x="457200" y="533400"/>
            <a:ext cx="8229600" cy="838200"/>
          </a:xfrm>
          <a:prstGeom prst="rect">
            <a:avLst/>
          </a:prstGeom>
        </p:spPr>
        <p:txBody>
          <a:bodyPr vert="horz" lIns="91440" tIns="45720" rIns="91440" bIns="45720" rtlCol="0" anchor="ctr">
            <a:noAutofit/>
          </a:bodyPr>
          <a:lstStyle/>
          <a:p>
            <a:r>
              <a:rPr lang="en-US" smtClean="0"/>
              <a:t>Click to edit Master title style</a:t>
            </a:r>
            <a:endParaRPr lang="en-CA" dirty="0"/>
          </a:p>
        </p:txBody>
      </p:sp>
      <p:sp>
        <p:nvSpPr>
          <p:cNvPr id="8" name="TextBox 7">
            <a:extLst>
              <a:ext uri="{FF2B5EF4-FFF2-40B4-BE49-F238E27FC236}">
                <a16:creationId xmlns:a16="http://schemas.microsoft.com/office/drawing/2014/main" id="{3A58E82D-EA4B-4C3E-AECE-E859315A26E2}"/>
              </a:ext>
            </a:extLst>
          </p:cNvPr>
          <p:cNvSpPr txBox="1"/>
          <p:nvPr userDrawn="1"/>
        </p:nvSpPr>
        <p:spPr>
          <a:xfrm>
            <a:off x="8686800" y="6444985"/>
            <a:ext cx="457199" cy="230832"/>
          </a:xfrm>
          <a:prstGeom prst="rect">
            <a:avLst/>
          </a:prstGeom>
          <a:noFill/>
        </p:spPr>
        <p:txBody>
          <a:bodyPr wrap="square" rtlCol="0">
            <a:spAutoFit/>
          </a:bodyPr>
          <a:lstStyle/>
          <a:p>
            <a:pPr algn="ctr"/>
            <a:fld id="{330756DC-0C90-4A7B-9334-3B9BE024B8D3}" type="slidenum">
              <a:rPr lang="en-CA" sz="900" smtClean="0">
                <a:solidFill>
                  <a:schemeClr val="accent2"/>
                </a:solidFill>
              </a:rPr>
              <a:pPr algn="ctr"/>
              <a:t>‹#›</a:t>
            </a:fld>
            <a:endParaRPr lang="en-CA" sz="900" dirty="0">
              <a:solidFill>
                <a:schemeClr val="accent2"/>
              </a:solidFill>
            </a:endParaRPr>
          </a:p>
        </p:txBody>
      </p:sp>
      <p:sp>
        <p:nvSpPr>
          <p:cNvPr id="3" name="TextBox 2">
            <a:extLst>
              <a:ext uri="{FF2B5EF4-FFF2-40B4-BE49-F238E27FC236}">
                <a16:creationId xmlns:a16="http://schemas.microsoft.com/office/drawing/2014/main" id="{95B1D3D7-6628-41C4-A10D-BF942CA65507}"/>
              </a:ext>
            </a:extLst>
          </p:cNvPr>
          <p:cNvSpPr txBox="1"/>
          <p:nvPr userDrawn="1"/>
        </p:nvSpPr>
        <p:spPr>
          <a:xfrm>
            <a:off x="457204" y="6474768"/>
            <a:ext cx="3427541" cy="215444"/>
          </a:xfrm>
          <a:prstGeom prst="rect">
            <a:avLst/>
          </a:prstGeom>
          <a:noFill/>
        </p:spPr>
        <p:txBody>
          <a:bodyPr wrap="none" rtlCol="0">
            <a:spAutoFit/>
          </a:bodyPr>
          <a:lstStyle/>
          <a:p>
            <a:r>
              <a:rPr lang="en-CA" sz="800" dirty="0">
                <a:solidFill>
                  <a:schemeClr val="bg1">
                    <a:lumMod val="65000"/>
                  </a:schemeClr>
                </a:solidFill>
                <a:latin typeface="+mn-lt"/>
              </a:rPr>
              <a:t>Confidential: For internal use only / </a:t>
            </a:r>
            <a:r>
              <a:rPr lang="en-CA" sz="800" dirty="0" err="1">
                <a:solidFill>
                  <a:schemeClr val="bg1">
                    <a:lumMod val="65000"/>
                  </a:schemeClr>
                </a:solidFill>
                <a:latin typeface="+mn-lt"/>
              </a:rPr>
              <a:t>Confidentiel</a:t>
            </a:r>
            <a:r>
              <a:rPr lang="en-CA" sz="800" dirty="0">
                <a:solidFill>
                  <a:schemeClr val="bg1">
                    <a:lumMod val="65000"/>
                  </a:schemeClr>
                </a:solidFill>
                <a:latin typeface="+mn-lt"/>
              </a:rPr>
              <a:t> : </a:t>
            </a:r>
            <a:r>
              <a:rPr lang="en-CA" sz="800" dirty="0" err="1">
                <a:solidFill>
                  <a:schemeClr val="bg1">
                    <a:lumMod val="65000"/>
                  </a:schemeClr>
                </a:solidFill>
                <a:latin typeface="+mn-lt"/>
              </a:rPr>
              <a:t>Réservé</a:t>
            </a:r>
            <a:r>
              <a:rPr lang="en-CA" sz="800" dirty="0">
                <a:solidFill>
                  <a:schemeClr val="bg1">
                    <a:lumMod val="65000"/>
                  </a:schemeClr>
                </a:solidFill>
                <a:latin typeface="+mn-lt"/>
              </a:rPr>
              <a:t> à </a:t>
            </a:r>
            <a:r>
              <a:rPr lang="en-CA" sz="800" dirty="0" err="1">
                <a:solidFill>
                  <a:schemeClr val="bg1">
                    <a:lumMod val="65000"/>
                  </a:schemeClr>
                </a:solidFill>
                <a:latin typeface="+mn-lt"/>
              </a:rPr>
              <a:t>l'usage</a:t>
            </a:r>
            <a:r>
              <a:rPr lang="en-CA" sz="800" dirty="0">
                <a:solidFill>
                  <a:schemeClr val="bg1">
                    <a:lumMod val="65000"/>
                  </a:schemeClr>
                </a:solidFill>
                <a:latin typeface="+mn-lt"/>
              </a:rPr>
              <a:t> interne</a:t>
            </a:r>
          </a:p>
        </p:txBody>
      </p:sp>
      <p:pic>
        <p:nvPicPr>
          <p:cNvPr id="5" name="Pictur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62482" y="6369694"/>
            <a:ext cx="1828800" cy="42559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85" r:id="rId2"/>
    <p:sldLayoutId id="2147483692" r:id="rId3"/>
    <p:sldLayoutId id="2147483697" r:id="rId4"/>
    <p:sldLayoutId id="2147483699" r:id="rId5"/>
    <p:sldLayoutId id="2147483680" r:id="rId6"/>
    <p:sldLayoutId id="2147483700" r:id="rId7"/>
  </p:sldLayoutIdLst>
  <p:hf hdr="0" ftr="0" dt="0"/>
  <p:txStyles>
    <p:titleStyle>
      <a:lvl1pPr eaLnBrk="1" hangingPunct="1">
        <a:defRPr sz="3600" b="1" i="0">
          <a:solidFill>
            <a:schemeClr val="accent1"/>
          </a:solidFill>
          <a:latin typeface="Franklin Gothic Demi Cond" panose="020B0603020102020204" pitchFamily="34" charset="0"/>
          <a:ea typeface="+mj-ea"/>
          <a:cs typeface="+mj-cs"/>
        </a:defRPr>
      </a:lvl1pPr>
    </p:titleStyle>
    <p:bodyStyle>
      <a:lvl1pPr marL="214303" indent="-214303" eaLnBrk="1" hangingPunct="1">
        <a:spcAft>
          <a:spcPts val="900"/>
        </a:spcAft>
        <a:buClr>
          <a:schemeClr val="accent2"/>
        </a:buClr>
        <a:buFont typeface="Wingdings" panose="05000000000000000000" pitchFamily="2" charset="2"/>
        <a:buChar char="§"/>
        <a:defRPr sz="2100" b="0" i="0">
          <a:solidFill>
            <a:schemeClr val="tx1"/>
          </a:solidFill>
          <a:latin typeface="+mn-lt"/>
          <a:ea typeface="+mn-ea"/>
          <a:cs typeface="+mn-cs"/>
        </a:defRPr>
      </a:lvl1pPr>
      <a:lvl2pPr marL="428604" indent="-195253" eaLnBrk="1" hangingPunct="1">
        <a:spcAft>
          <a:spcPts val="900"/>
        </a:spcAft>
        <a:buClr>
          <a:schemeClr val="accent2"/>
        </a:buClr>
        <a:buFont typeface="Wingdings" panose="05000000000000000000" pitchFamily="2" charset="2"/>
        <a:buChar char="§"/>
        <a:defRPr sz="1800" b="0">
          <a:solidFill>
            <a:schemeClr val="tx1"/>
          </a:solidFill>
          <a:latin typeface="+mn-lt"/>
          <a:ea typeface="+mn-ea"/>
          <a:cs typeface="+mn-cs"/>
        </a:defRPr>
      </a:lvl2pPr>
      <a:lvl3pPr marL="642906" indent="-176204" eaLnBrk="1" hangingPunct="1">
        <a:spcAft>
          <a:spcPts val="900"/>
        </a:spcAft>
        <a:buClr>
          <a:schemeClr val="accent2"/>
        </a:buClr>
        <a:buFont typeface="Wingdings" panose="05000000000000000000" pitchFamily="2" charset="2"/>
        <a:buChar char="§"/>
        <a:defRPr sz="1500" b="0">
          <a:solidFill>
            <a:schemeClr val="tx1"/>
          </a:solidFill>
          <a:latin typeface="+mn-lt"/>
          <a:ea typeface="+mn-ea"/>
          <a:cs typeface="+mn-cs"/>
        </a:defRPr>
      </a:lvl3pPr>
      <a:lvl4pPr marL="857207" indent="-155964" eaLnBrk="1" hangingPunct="1">
        <a:spcAft>
          <a:spcPts val="900"/>
        </a:spcAft>
        <a:buClr>
          <a:schemeClr val="accent2"/>
        </a:buClr>
        <a:buFont typeface="Wingdings" panose="05000000000000000000" pitchFamily="2" charset="2"/>
        <a:buChar char="§"/>
        <a:defRPr b="0">
          <a:solidFill>
            <a:schemeClr val="tx1"/>
          </a:solidFill>
          <a:latin typeface="+mn-lt"/>
          <a:ea typeface="+mn-ea"/>
          <a:cs typeface="+mn-cs"/>
        </a:defRPr>
      </a:lvl4pPr>
      <a:lvl5pPr marL="1071509" indent="-136916" eaLnBrk="1" hangingPunct="1">
        <a:spcAft>
          <a:spcPts val="900"/>
        </a:spcAft>
        <a:buClr>
          <a:schemeClr val="accent2"/>
        </a:buClr>
        <a:buFont typeface="Wingdings" panose="05000000000000000000" pitchFamily="2" charset="2"/>
        <a:buChar char="§"/>
        <a:defRPr sz="1200" b="0">
          <a:solidFill>
            <a:schemeClr val="tx1"/>
          </a:solidFill>
          <a:latin typeface="+mn-lt"/>
          <a:ea typeface="+mn-ea"/>
          <a:cs typeface="+mn-cs"/>
        </a:defRPr>
      </a:lvl5pPr>
      <a:lvl6pPr marL="1168973" eaLnBrk="1" hangingPunct="1">
        <a:defRPr>
          <a:latin typeface="+mn-lt"/>
          <a:ea typeface="+mn-ea"/>
          <a:cs typeface="+mn-cs"/>
        </a:defRPr>
      </a:lvl6pPr>
      <a:lvl7pPr marL="1402767" eaLnBrk="1" hangingPunct="1">
        <a:defRPr>
          <a:latin typeface="+mn-lt"/>
          <a:ea typeface="+mn-ea"/>
          <a:cs typeface="+mn-cs"/>
        </a:defRPr>
      </a:lvl7pPr>
      <a:lvl8pPr marL="1636562" eaLnBrk="1" hangingPunct="1">
        <a:defRPr>
          <a:latin typeface="+mn-lt"/>
          <a:ea typeface="+mn-ea"/>
          <a:cs typeface="+mn-cs"/>
        </a:defRPr>
      </a:lvl8pPr>
      <a:lvl9pPr marL="1870358" eaLnBrk="1" hangingPunct="1">
        <a:defRPr>
          <a:latin typeface="+mn-lt"/>
          <a:ea typeface="+mn-ea"/>
          <a:cs typeface="+mn-cs"/>
        </a:defRPr>
      </a:lvl9pPr>
    </p:bodyStyle>
    <p:otherStyle>
      <a:lvl1pPr marL="0" eaLnBrk="1" hangingPunct="1">
        <a:defRPr>
          <a:latin typeface="+mn-lt"/>
          <a:ea typeface="+mn-ea"/>
          <a:cs typeface="+mn-cs"/>
        </a:defRPr>
      </a:lvl1pPr>
      <a:lvl2pPr marL="233795" eaLnBrk="1" hangingPunct="1">
        <a:defRPr>
          <a:latin typeface="+mn-lt"/>
          <a:ea typeface="+mn-ea"/>
          <a:cs typeface="+mn-cs"/>
        </a:defRPr>
      </a:lvl2pPr>
      <a:lvl3pPr marL="467588" eaLnBrk="1" hangingPunct="1">
        <a:defRPr>
          <a:latin typeface="+mn-lt"/>
          <a:ea typeface="+mn-ea"/>
          <a:cs typeface="+mn-cs"/>
        </a:defRPr>
      </a:lvl3pPr>
      <a:lvl4pPr marL="701384" eaLnBrk="1" hangingPunct="1">
        <a:defRPr>
          <a:latin typeface="+mn-lt"/>
          <a:ea typeface="+mn-ea"/>
          <a:cs typeface="+mn-cs"/>
        </a:defRPr>
      </a:lvl4pPr>
      <a:lvl5pPr marL="935177" eaLnBrk="1" hangingPunct="1">
        <a:defRPr>
          <a:latin typeface="+mn-lt"/>
          <a:ea typeface="+mn-ea"/>
          <a:cs typeface="+mn-cs"/>
        </a:defRPr>
      </a:lvl5pPr>
      <a:lvl6pPr marL="1168973" eaLnBrk="1" hangingPunct="1">
        <a:defRPr>
          <a:latin typeface="+mn-lt"/>
          <a:ea typeface="+mn-ea"/>
          <a:cs typeface="+mn-cs"/>
        </a:defRPr>
      </a:lvl6pPr>
      <a:lvl7pPr marL="1402767" eaLnBrk="1" hangingPunct="1">
        <a:defRPr>
          <a:latin typeface="+mn-lt"/>
          <a:ea typeface="+mn-ea"/>
          <a:cs typeface="+mn-cs"/>
        </a:defRPr>
      </a:lvl7pPr>
      <a:lvl8pPr marL="1636562" eaLnBrk="1" hangingPunct="1">
        <a:defRPr>
          <a:latin typeface="+mn-lt"/>
          <a:ea typeface="+mn-ea"/>
          <a:cs typeface="+mn-cs"/>
        </a:defRPr>
      </a:lvl8pPr>
      <a:lvl9pPr marL="1870358" eaLnBrk="1" hangingPunct="1">
        <a:defRPr>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88" userDrawn="1">
          <p15:clr>
            <a:srgbClr val="F26B43"/>
          </p15:clr>
        </p15:guide>
        <p15:guide id="4" pos="5472" userDrawn="1">
          <p15:clr>
            <a:srgbClr val="F26B43"/>
          </p15:clr>
        </p15:guide>
        <p15:guide id="5" orient="horz" pos="3984" userDrawn="1">
          <p15:clr>
            <a:srgbClr val="F26B43"/>
          </p15:clr>
        </p15:guide>
        <p15:guide id="6" orient="horz" pos="336" userDrawn="1">
          <p15:clr>
            <a:srgbClr val="F26B43"/>
          </p15:clr>
        </p15:guide>
        <p15:guide id="7" orient="horz" pos="864" userDrawn="1">
          <p15:clr>
            <a:srgbClr val="F26B43"/>
          </p15:clr>
        </p15:guide>
        <p15:guide id="8" orient="horz" pos="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customer@e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00"/>
          </a:p>
        </p:txBody>
      </p:sp>
      <p:sp>
        <p:nvSpPr>
          <p:cNvPr id="2" name="Title 2"/>
          <p:cNvSpPr txBox="1">
            <a:spLocks/>
          </p:cNvSpPr>
          <p:nvPr/>
        </p:nvSpPr>
        <p:spPr>
          <a:xfrm>
            <a:off x="154641" y="0"/>
            <a:ext cx="8834718" cy="15107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950" b="1" dirty="0" smtClean="0">
              <a:solidFill>
                <a:schemeClr val="bg1"/>
              </a:solidFill>
              <a:latin typeface="Arial" panose="020B0604020202020204" pitchFamily="34" charset="0"/>
              <a:cs typeface="Arial" panose="020B0604020202020204" pitchFamily="34" charset="0"/>
            </a:endParaRPr>
          </a:p>
          <a:p>
            <a:r>
              <a:rPr lang="en-US" sz="4950" b="1" dirty="0" smtClean="0">
                <a:solidFill>
                  <a:schemeClr val="bg1"/>
                </a:solidFill>
                <a:latin typeface="Arial" panose="020B0604020202020204" pitchFamily="34" charset="0"/>
                <a:cs typeface="Arial" panose="020B0604020202020204" pitchFamily="34" charset="0"/>
              </a:rPr>
              <a:t>CREATING TROOP SECURED VIRTUAL BOOTH EVENTS </a:t>
            </a:r>
            <a:r>
              <a:rPr lang="en-US" sz="3200" b="1" dirty="0" smtClean="0">
                <a:solidFill>
                  <a:schemeClr val="bg1"/>
                </a:solidFill>
                <a:latin typeface="Arial" panose="020B0604020202020204" pitchFamily="34" charset="0"/>
                <a:cs typeface="Arial" panose="020B0604020202020204" pitchFamily="34" charset="0"/>
              </a:rPr>
              <a:t>(Troop Booth Links)</a:t>
            </a:r>
          </a:p>
          <a:p>
            <a:endParaRPr lang="en-US" sz="2800" b="1" dirty="0" smtClean="0">
              <a:latin typeface="Arial" panose="020B0604020202020204" pitchFamily="34" charset="0"/>
              <a:cs typeface="Arial" panose="020B0604020202020204" pitchFamily="34" charset="0"/>
            </a:endParaRPr>
          </a:p>
          <a:p>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How to set up a virtual booth event and manage the orders </a:t>
            </a:r>
            <a:endParaRPr lang="en-US" sz="28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14596" y="5982486"/>
            <a:ext cx="1659147" cy="427680"/>
          </a:xfrm>
          <a:prstGeom prst="rect">
            <a:avLst/>
          </a:prstGeom>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l="-5120" r="-1" b="50000"/>
          <a:stretch/>
        </p:blipFill>
        <p:spPr>
          <a:xfrm>
            <a:off x="1107972" y="5350235"/>
            <a:ext cx="3240959" cy="1462272"/>
          </a:xfrm>
          <a:prstGeom prst="rect">
            <a:avLst/>
          </a:prstGeom>
        </p:spPr>
      </p:pic>
    </p:spTree>
    <p:extLst>
      <p:ext uri="{BB962C8B-B14F-4D97-AF65-F5344CB8AC3E}">
        <p14:creationId xmlns:p14="http://schemas.microsoft.com/office/powerpoint/2010/main" val="2804806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create the Troop Secured Virtual Booth Event</a:t>
            </a:r>
            <a:endParaRPr lang="en-US" dirty="0"/>
          </a:p>
        </p:txBody>
      </p:sp>
      <p:pic>
        <p:nvPicPr>
          <p:cNvPr id="6" name="Content Placeholder 5"/>
          <p:cNvPicPr>
            <a:picLocks noGrp="1" noChangeAspect="1"/>
          </p:cNvPicPr>
          <p:nvPr>
            <p:ph sz="quarter" idx="10"/>
          </p:nvPr>
        </p:nvPicPr>
        <p:blipFill>
          <a:blip r:embed="rId3"/>
          <a:stretch>
            <a:fillRect/>
          </a:stretch>
        </p:blipFill>
        <p:spPr>
          <a:xfrm>
            <a:off x="267857" y="1905000"/>
            <a:ext cx="8608285" cy="3868425"/>
          </a:xfrm>
          <a:prstGeom prst="rect">
            <a:avLst/>
          </a:prstGeom>
        </p:spPr>
      </p:pic>
    </p:spTree>
    <p:extLst>
      <p:ext uri="{BB962C8B-B14F-4D97-AF65-F5344CB8AC3E}">
        <p14:creationId xmlns:p14="http://schemas.microsoft.com/office/powerpoint/2010/main" val="1624386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Event Date and Time </a:t>
            </a:r>
            <a:endParaRPr lang="en-US" dirty="0"/>
          </a:p>
        </p:txBody>
      </p:sp>
      <p:pic>
        <p:nvPicPr>
          <p:cNvPr id="6" name="Content Placeholder 5"/>
          <p:cNvPicPr>
            <a:picLocks noGrp="1" noChangeAspect="1"/>
          </p:cNvPicPr>
          <p:nvPr>
            <p:ph sz="quarter" idx="10"/>
          </p:nvPr>
        </p:nvPicPr>
        <p:blipFill>
          <a:blip r:embed="rId3"/>
          <a:stretch>
            <a:fillRect/>
          </a:stretch>
        </p:blipFill>
        <p:spPr>
          <a:xfrm>
            <a:off x="1859161" y="1524000"/>
            <a:ext cx="5425678" cy="4800600"/>
          </a:xfrm>
          <a:prstGeom prst="rect">
            <a:avLst/>
          </a:prstGeom>
        </p:spPr>
      </p:pic>
    </p:spTree>
    <p:extLst>
      <p:ext uri="{BB962C8B-B14F-4D97-AF65-F5344CB8AC3E}">
        <p14:creationId xmlns:p14="http://schemas.microsoft.com/office/powerpoint/2010/main" val="329130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Multiple Events </a:t>
            </a:r>
            <a:endParaRPr lang="en-US" dirty="0"/>
          </a:p>
        </p:txBody>
      </p:sp>
      <p:sp>
        <p:nvSpPr>
          <p:cNvPr id="5" name="TextBox 4"/>
          <p:cNvSpPr txBox="1"/>
          <p:nvPr/>
        </p:nvSpPr>
        <p:spPr>
          <a:xfrm>
            <a:off x="381000" y="1676400"/>
            <a:ext cx="7239000" cy="298415"/>
          </a:xfrm>
          <a:prstGeom prst="rect">
            <a:avLst/>
          </a:prstGeom>
          <a:noFill/>
        </p:spPr>
        <p:txBody>
          <a:bodyPr wrap="square" rtlCol="0">
            <a:spAutoFit/>
          </a:bodyPr>
          <a:lstStyle/>
          <a:p>
            <a:r>
              <a:rPr lang="en-US" b="1" dirty="0" smtClean="0"/>
              <a:t>Multiple Virtual Booth Events created for the customer to select pick up from on 11/10/20 </a:t>
            </a:r>
            <a:endParaRPr lang="en-US" b="1" dirty="0"/>
          </a:p>
        </p:txBody>
      </p:sp>
      <p:sp>
        <p:nvSpPr>
          <p:cNvPr id="6" name="TextBox 5"/>
          <p:cNvSpPr txBox="1"/>
          <p:nvPr/>
        </p:nvSpPr>
        <p:spPr>
          <a:xfrm>
            <a:off x="457200" y="3759520"/>
            <a:ext cx="6477000" cy="304800"/>
          </a:xfrm>
          <a:prstGeom prst="rect">
            <a:avLst/>
          </a:prstGeom>
          <a:noFill/>
        </p:spPr>
        <p:txBody>
          <a:bodyPr wrap="square" rtlCol="0">
            <a:spAutoFit/>
          </a:bodyPr>
          <a:lstStyle/>
          <a:p>
            <a:r>
              <a:rPr lang="en-US" b="1" dirty="0" smtClean="0"/>
              <a:t>Customer view when clicking on the Troop Virtual Booth Sale link  on 11/15/20</a:t>
            </a:r>
            <a:endParaRPr lang="en-US" b="1" dirty="0"/>
          </a:p>
        </p:txBody>
      </p:sp>
      <p:pic>
        <p:nvPicPr>
          <p:cNvPr id="8" name="Content Placeholder 7"/>
          <p:cNvPicPr>
            <a:picLocks noGrp="1" noChangeAspect="1"/>
          </p:cNvPicPr>
          <p:nvPr>
            <p:ph sz="quarter" idx="10"/>
          </p:nvPr>
        </p:nvPicPr>
        <p:blipFill>
          <a:blip r:embed="rId3"/>
          <a:stretch>
            <a:fillRect/>
          </a:stretch>
        </p:blipFill>
        <p:spPr>
          <a:xfrm>
            <a:off x="447675" y="4064320"/>
            <a:ext cx="8229600" cy="2342865"/>
          </a:xfrm>
          <a:prstGeom prst="rect">
            <a:avLst/>
          </a:prstGeom>
        </p:spPr>
      </p:pic>
      <p:pic>
        <p:nvPicPr>
          <p:cNvPr id="9" name="Picture 8"/>
          <p:cNvPicPr>
            <a:picLocks noChangeAspect="1"/>
          </p:cNvPicPr>
          <p:nvPr/>
        </p:nvPicPr>
        <p:blipFill>
          <a:blip r:embed="rId4"/>
          <a:stretch>
            <a:fillRect/>
          </a:stretch>
        </p:blipFill>
        <p:spPr>
          <a:xfrm>
            <a:off x="304800" y="2018716"/>
            <a:ext cx="8710997" cy="1614040"/>
          </a:xfrm>
          <a:prstGeom prst="rect">
            <a:avLst/>
          </a:prstGeom>
        </p:spPr>
      </p:pic>
    </p:spTree>
    <p:extLst>
      <p:ext uri="{BB962C8B-B14F-4D97-AF65-F5344CB8AC3E}">
        <p14:creationId xmlns:p14="http://schemas.microsoft.com/office/powerpoint/2010/main" val="3625581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Reservations </a:t>
            </a:r>
            <a:endParaRPr lang="en-US" dirty="0"/>
          </a:p>
        </p:txBody>
      </p:sp>
      <p:pic>
        <p:nvPicPr>
          <p:cNvPr id="4" name="Content Placeholder 3"/>
          <p:cNvPicPr>
            <a:picLocks noGrp="1" noChangeAspect="1"/>
          </p:cNvPicPr>
          <p:nvPr>
            <p:ph sz="quarter" idx="10"/>
          </p:nvPr>
        </p:nvPicPr>
        <p:blipFill>
          <a:blip r:embed="rId3"/>
          <a:stretch>
            <a:fillRect/>
          </a:stretch>
        </p:blipFill>
        <p:spPr>
          <a:xfrm>
            <a:off x="127171" y="1676400"/>
            <a:ext cx="8581400" cy="4172351"/>
          </a:xfrm>
          <a:prstGeom prst="rect">
            <a:avLst/>
          </a:prstGeom>
        </p:spPr>
      </p:pic>
    </p:spTree>
    <p:extLst>
      <p:ext uri="{BB962C8B-B14F-4D97-AF65-F5344CB8AC3E}">
        <p14:creationId xmlns:p14="http://schemas.microsoft.com/office/powerpoint/2010/main" val="4112564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dates to accept orders </a:t>
            </a:r>
            <a:endParaRPr lang="en-US" dirty="0"/>
          </a:p>
        </p:txBody>
      </p:sp>
      <p:pic>
        <p:nvPicPr>
          <p:cNvPr id="6" name="Content Placeholder 5"/>
          <p:cNvPicPr>
            <a:picLocks noGrp="1" noChangeAspect="1"/>
          </p:cNvPicPr>
          <p:nvPr>
            <p:ph sz="quarter" idx="10"/>
          </p:nvPr>
        </p:nvPicPr>
        <p:blipFill>
          <a:blip r:embed="rId3"/>
          <a:stretch>
            <a:fillRect/>
          </a:stretch>
        </p:blipFill>
        <p:spPr>
          <a:xfrm>
            <a:off x="429986" y="2362200"/>
            <a:ext cx="8229600" cy="1736472"/>
          </a:xfrm>
          <a:prstGeom prst="rect">
            <a:avLst/>
          </a:prstGeom>
        </p:spPr>
      </p:pic>
      <p:sp>
        <p:nvSpPr>
          <p:cNvPr id="7" name="TextBox 6"/>
          <p:cNvSpPr txBox="1"/>
          <p:nvPr/>
        </p:nvSpPr>
        <p:spPr>
          <a:xfrm>
            <a:off x="609600" y="4684623"/>
            <a:ext cx="7467600" cy="2228046"/>
          </a:xfrm>
          <a:prstGeom prst="rect">
            <a:avLst/>
          </a:prstGeom>
          <a:noFill/>
        </p:spPr>
        <p:txBody>
          <a:bodyPr wrap="square" rtlCol="0">
            <a:spAutoFit/>
          </a:bodyPr>
          <a:lstStyle/>
          <a:p>
            <a:r>
              <a:rPr lang="en-US" sz="2800" dirty="0" smtClean="0"/>
              <a:t>Orders via your Troop virtual booth link can only be placed between these dates. You may change these dates at any time</a:t>
            </a:r>
          </a:p>
          <a:p>
            <a:r>
              <a:rPr lang="en-US" sz="2800" dirty="0" smtClean="0"/>
              <a:t>Reset the dates for each planned event </a:t>
            </a:r>
            <a:endParaRPr lang="en-US" dirty="0" smtClean="0"/>
          </a:p>
          <a:p>
            <a:endParaRPr lang="en-US" dirty="0" smtClean="0"/>
          </a:p>
          <a:p>
            <a:endParaRPr lang="en-US" dirty="0"/>
          </a:p>
        </p:txBody>
      </p:sp>
    </p:spTree>
    <p:extLst>
      <p:ext uri="{BB962C8B-B14F-4D97-AF65-F5344CB8AC3E}">
        <p14:creationId xmlns:p14="http://schemas.microsoft.com/office/powerpoint/2010/main" val="2733606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your  Troop Virtual Booth Link</a:t>
            </a:r>
            <a:endParaRPr lang="en-US" dirty="0"/>
          </a:p>
        </p:txBody>
      </p:sp>
      <p:pic>
        <p:nvPicPr>
          <p:cNvPr id="4" name="Content Placeholder 3"/>
          <p:cNvPicPr>
            <a:picLocks noGrp="1" noChangeAspect="1"/>
          </p:cNvPicPr>
          <p:nvPr>
            <p:ph sz="quarter" idx="10"/>
          </p:nvPr>
        </p:nvPicPr>
        <p:blipFill>
          <a:blip r:embed="rId3"/>
          <a:stretch>
            <a:fillRect/>
          </a:stretch>
        </p:blipFill>
        <p:spPr>
          <a:xfrm>
            <a:off x="280880" y="1905000"/>
            <a:ext cx="8863120" cy="2204617"/>
          </a:xfrm>
          <a:prstGeom prst="rect">
            <a:avLst/>
          </a:prstGeom>
        </p:spPr>
      </p:pic>
      <p:sp>
        <p:nvSpPr>
          <p:cNvPr id="5" name="TextBox 4"/>
          <p:cNvSpPr txBox="1"/>
          <p:nvPr/>
        </p:nvSpPr>
        <p:spPr>
          <a:xfrm>
            <a:off x="457200" y="4419600"/>
            <a:ext cx="73914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Email</a:t>
            </a:r>
          </a:p>
          <a:p>
            <a:pPr marL="285750" indent="-285750">
              <a:buFont typeface="Arial" panose="020B0604020202020204" pitchFamily="34" charset="0"/>
              <a:buChar char="•"/>
            </a:pPr>
            <a:r>
              <a:rPr lang="en-US" sz="2400" dirty="0" smtClean="0"/>
              <a:t>Text</a:t>
            </a:r>
          </a:p>
          <a:p>
            <a:pPr marL="285750" indent="-285750">
              <a:buFont typeface="Arial" panose="020B0604020202020204" pitchFamily="34" charset="0"/>
              <a:buChar char="•"/>
            </a:pPr>
            <a:r>
              <a:rPr lang="en-US" sz="2400" dirty="0" smtClean="0"/>
              <a:t>Social Media </a:t>
            </a:r>
            <a:endParaRPr lang="en-US" sz="2400" dirty="0"/>
          </a:p>
        </p:txBody>
      </p:sp>
    </p:spTree>
    <p:extLst>
      <p:ext uri="{BB962C8B-B14F-4D97-AF65-F5344CB8AC3E}">
        <p14:creationId xmlns:p14="http://schemas.microsoft.com/office/powerpoint/2010/main" val="1648082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orders received </a:t>
            </a:r>
            <a:endParaRPr lang="en-US" dirty="0"/>
          </a:p>
        </p:txBody>
      </p:sp>
      <p:pic>
        <p:nvPicPr>
          <p:cNvPr id="4" name="Content Placeholder 3"/>
          <p:cNvPicPr>
            <a:picLocks noGrp="1" noChangeAspect="1"/>
          </p:cNvPicPr>
          <p:nvPr>
            <p:ph sz="quarter" idx="10"/>
          </p:nvPr>
        </p:nvPicPr>
        <p:blipFill>
          <a:blip r:embed="rId3"/>
          <a:stretch>
            <a:fillRect/>
          </a:stretch>
        </p:blipFill>
        <p:spPr>
          <a:xfrm>
            <a:off x="304800" y="1600200"/>
            <a:ext cx="8229600" cy="2239257"/>
          </a:xfrm>
          <a:prstGeom prst="rect">
            <a:avLst/>
          </a:prstGeom>
        </p:spPr>
      </p:pic>
      <p:sp>
        <p:nvSpPr>
          <p:cNvPr id="5" name="TextBox 4"/>
          <p:cNvSpPr txBox="1"/>
          <p:nvPr/>
        </p:nvSpPr>
        <p:spPr>
          <a:xfrm>
            <a:off x="457200" y="4419600"/>
            <a:ext cx="7162800" cy="2984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Click on the ellipsis under the Action button to open the order and review it </a:t>
            </a:r>
            <a:endParaRPr lang="en-US" dirty="0"/>
          </a:p>
        </p:txBody>
      </p:sp>
    </p:spTree>
    <p:extLst>
      <p:ext uri="{BB962C8B-B14F-4D97-AF65-F5344CB8AC3E}">
        <p14:creationId xmlns:p14="http://schemas.microsoft.com/office/powerpoint/2010/main" val="2776955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 or cancel the sale</a:t>
            </a:r>
            <a:endParaRPr lang="en-US" dirty="0"/>
          </a:p>
        </p:txBody>
      </p:sp>
      <p:pic>
        <p:nvPicPr>
          <p:cNvPr id="6" name="Content Placeholder 3"/>
          <p:cNvPicPr>
            <a:picLocks noGrp="1" noChangeAspect="1"/>
          </p:cNvPicPr>
          <p:nvPr>
            <p:ph sz="quarter" idx="10"/>
          </p:nvPr>
        </p:nvPicPr>
        <p:blipFill>
          <a:blip r:embed="rId3"/>
          <a:stretch>
            <a:fillRect/>
          </a:stretch>
        </p:blipFill>
        <p:spPr>
          <a:xfrm>
            <a:off x="152400" y="1371600"/>
            <a:ext cx="8229600" cy="3874611"/>
          </a:xfrm>
          <a:prstGeom prst="rect">
            <a:avLst/>
          </a:prstGeom>
        </p:spPr>
      </p:pic>
      <p:pic>
        <p:nvPicPr>
          <p:cNvPr id="7" name="Picture 6"/>
          <p:cNvPicPr>
            <a:picLocks noChangeAspect="1"/>
          </p:cNvPicPr>
          <p:nvPr/>
        </p:nvPicPr>
        <p:blipFill>
          <a:blip r:embed="rId4"/>
          <a:stretch>
            <a:fillRect/>
          </a:stretch>
        </p:blipFill>
        <p:spPr>
          <a:xfrm>
            <a:off x="228600" y="4342196"/>
            <a:ext cx="8153400" cy="2363403"/>
          </a:xfrm>
          <a:prstGeom prst="rect">
            <a:avLst/>
          </a:prstGeom>
        </p:spPr>
      </p:pic>
    </p:spTree>
    <p:extLst>
      <p:ext uri="{BB962C8B-B14F-4D97-AF65-F5344CB8AC3E}">
        <p14:creationId xmlns:p14="http://schemas.microsoft.com/office/powerpoint/2010/main" val="1557157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report – preparing your orders </a:t>
            </a:r>
            <a:endParaRPr lang="en-US" dirty="0"/>
          </a:p>
        </p:txBody>
      </p:sp>
      <p:pic>
        <p:nvPicPr>
          <p:cNvPr id="4" name="Content Placeholder 3"/>
          <p:cNvPicPr>
            <a:picLocks noGrp="1" noChangeAspect="1"/>
          </p:cNvPicPr>
          <p:nvPr>
            <p:ph sz="quarter" idx="10"/>
          </p:nvPr>
        </p:nvPicPr>
        <p:blipFill>
          <a:blip r:embed="rId2"/>
          <a:stretch>
            <a:fillRect/>
          </a:stretch>
        </p:blipFill>
        <p:spPr>
          <a:xfrm>
            <a:off x="457200" y="1593476"/>
            <a:ext cx="8229600" cy="4661647"/>
          </a:xfrm>
          <a:prstGeom prst="rect">
            <a:avLst/>
          </a:prstGeom>
        </p:spPr>
      </p:pic>
    </p:spTree>
    <p:extLst>
      <p:ext uri="{BB962C8B-B14F-4D97-AF65-F5344CB8AC3E}">
        <p14:creationId xmlns:p14="http://schemas.microsoft.com/office/powerpoint/2010/main" val="1018219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 your orders by location and date</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541579997"/>
              </p:ext>
            </p:extLst>
          </p:nvPr>
        </p:nvGraphicFramePr>
        <p:xfrm>
          <a:off x="304800" y="1752600"/>
          <a:ext cx="8229600" cy="1939336"/>
        </p:xfrm>
        <a:graphic>
          <a:graphicData uri="http://schemas.openxmlformats.org/drawingml/2006/table">
            <a:tbl>
              <a:tblPr>
                <a:tableStyleId>{5C22544A-7EE6-4342-B048-85BDC9FD1C3A}</a:tableStyleId>
              </a:tblPr>
              <a:tblGrid>
                <a:gridCol w="274463">
                  <a:extLst>
                    <a:ext uri="{9D8B030D-6E8A-4147-A177-3AD203B41FA5}">
                      <a16:colId xmlns:a16="http://schemas.microsoft.com/office/drawing/2014/main" val="1173255491"/>
                    </a:ext>
                  </a:extLst>
                </a:gridCol>
                <a:gridCol w="274463">
                  <a:extLst>
                    <a:ext uri="{9D8B030D-6E8A-4147-A177-3AD203B41FA5}">
                      <a16:colId xmlns:a16="http://schemas.microsoft.com/office/drawing/2014/main" val="2858469175"/>
                    </a:ext>
                  </a:extLst>
                </a:gridCol>
                <a:gridCol w="417412">
                  <a:extLst>
                    <a:ext uri="{9D8B030D-6E8A-4147-A177-3AD203B41FA5}">
                      <a16:colId xmlns:a16="http://schemas.microsoft.com/office/drawing/2014/main" val="2296841871"/>
                    </a:ext>
                  </a:extLst>
                </a:gridCol>
                <a:gridCol w="543208">
                  <a:extLst>
                    <a:ext uri="{9D8B030D-6E8A-4147-A177-3AD203B41FA5}">
                      <a16:colId xmlns:a16="http://schemas.microsoft.com/office/drawing/2014/main" val="3686462961"/>
                    </a:ext>
                  </a:extLst>
                </a:gridCol>
                <a:gridCol w="390252">
                  <a:extLst>
                    <a:ext uri="{9D8B030D-6E8A-4147-A177-3AD203B41FA5}">
                      <a16:colId xmlns:a16="http://schemas.microsoft.com/office/drawing/2014/main" val="1335716519"/>
                    </a:ext>
                  </a:extLst>
                </a:gridCol>
                <a:gridCol w="167251">
                  <a:extLst>
                    <a:ext uri="{9D8B030D-6E8A-4147-A177-3AD203B41FA5}">
                      <a16:colId xmlns:a16="http://schemas.microsoft.com/office/drawing/2014/main" val="1667836127"/>
                    </a:ext>
                  </a:extLst>
                </a:gridCol>
                <a:gridCol w="201559">
                  <a:extLst>
                    <a:ext uri="{9D8B030D-6E8A-4147-A177-3AD203B41FA5}">
                      <a16:colId xmlns:a16="http://schemas.microsoft.com/office/drawing/2014/main" val="1208452985"/>
                    </a:ext>
                  </a:extLst>
                </a:gridCol>
                <a:gridCol w="634696">
                  <a:extLst>
                    <a:ext uri="{9D8B030D-6E8A-4147-A177-3AD203B41FA5}">
                      <a16:colId xmlns:a16="http://schemas.microsoft.com/office/drawing/2014/main" val="1763579144"/>
                    </a:ext>
                  </a:extLst>
                </a:gridCol>
                <a:gridCol w="716176">
                  <a:extLst>
                    <a:ext uri="{9D8B030D-6E8A-4147-A177-3AD203B41FA5}">
                      <a16:colId xmlns:a16="http://schemas.microsoft.com/office/drawing/2014/main" val="3734211060"/>
                    </a:ext>
                  </a:extLst>
                </a:gridCol>
                <a:gridCol w="767638">
                  <a:extLst>
                    <a:ext uri="{9D8B030D-6E8A-4147-A177-3AD203B41FA5}">
                      <a16:colId xmlns:a16="http://schemas.microsoft.com/office/drawing/2014/main" val="3193343288"/>
                    </a:ext>
                  </a:extLst>
                </a:gridCol>
                <a:gridCol w="274463">
                  <a:extLst>
                    <a:ext uri="{9D8B030D-6E8A-4147-A177-3AD203B41FA5}">
                      <a16:colId xmlns:a16="http://schemas.microsoft.com/office/drawing/2014/main" val="295237777"/>
                    </a:ext>
                  </a:extLst>
                </a:gridCol>
                <a:gridCol w="274463">
                  <a:extLst>
                    <a:ext uri="{9D8B030D-6E8A-4147-A177-3AD203B41FA5}">
                      <a16:colId xmlns:a16="http://schemas.microsoft.com/office/drawing/2014/main" val="3866335309"/>
                    </a:ext>
                  </a:extLst>
                </a:gridCol>
                <a:gridCol w="274463">
                  <a:extLst>
                    <a:ext uri="{9D8B030D-6E8A-4147-A177-3AD203B41FA5}">
                      <a16:colId xmlns:a16="http://schemas.microsoft.com/office/drawing/2014/main" val="3226222912"/>
                    </a:ext>
                  </a:extLst>
                </a:gridCol>
                <a:gridCol w="274463">
                  <a:extLst>
                    <a:ext uri="{9D8B030D-6E8A-4147-A177-3AD203B41FA5}">
                      <a16:colId xmlns:a16="http://schemas.microsoft.com/office/drawing/2014/main" val="3075453650"/>
                    </a:ext>
                  </a:extLst>
                </a:gridCol>
                <a:gridCol w="274463">
                  <a:extLst>
                    <a:ext uri="{9D8B030D-6E8A-4147-A177-3AD203B41FA5}">
                      <a16:colId xmlns:a16="http://schemas.microsoft.com/office/drawing/2014/main" val="425443047"/>
                    </a:ext>
                  </a:extLst>
                </a:gridCol>
                <a:gridCol w="274463">
                  <a:extLst>
                    <a:ext uri="{9D8B030D-6E8A-4147-A177-3AD203B41FA5}">
                      <a16:colId xmlns:a16="http://schemas.microsoft.com/office/drawing/2014/main" val="3173329186"/>
                    </a:ext>
                  </a:extLst>
                </a:gridCol>
                <a:gridCol w="274463">
                  <a:extLst>
                    <a:ext uri="{9D8B030D-6E8A-4147-A177-3AD203B41FA5}">
                      <a16:colId xmlns:a16="http://schemas.microsoft.com/office/drawing/2014/main" val="4157381830"/>
                    </a:ext>
                  </a:extLst>
                </a:gridCol>
                <a:gridCol w="274463">
                  <a:extLst>
                    <a:ext uri="{9D8B030D-6E8A-4147-A177-3AD203B41FA5}">
                      <a16:colId xmlns:a16="http://schemas.microsoft.com/office/drawing/2014/main" val="2581163949"/>
                    </a:ext>
                  </a:extLst>
                </a:gridCol>
                <a:gridCol w="274463">
                  <a:extLst>
                    <a:ext uri="{9D8B030D-6E8A-4147-A177-3AD203B41FA5}">
                      <a16:colId xmlns:a16="http://schemas.microsoft.com/office/drawing/2014/main" val="3983614855"/>
                    </a:ext>
                  </a:extLst>
                </a:gridCol>
                <a:gridCol w="274463">
                  <a:extLst>
                    <a:ext uri="{9D8B030D-6E8A-4147-A177-3AD203B41FA5}">
                      <a16:colId xmlns:a16="http://schemas.microsoft.com/office/drawing/2014/main" val="3859685067"/>
                    </a:ext>
                  </a:extLst>
                </a:gridCol>
                <a:gridCol w="274463">
                  <a:extLst>
                    <a:ext uri="{9D8B030D-6E8A-4147-A177-3AD203B41FA5}">
                      <a16:colId xmlns:a16="http://schemas.microsoft.com/office/drawing/2014/main" val="3222905732"/>
                    </a:ext>
                  </a:extLst>
                </a:gridCol>
                <a:gridCol w="274463">
                  <a:extLst>
                    <a:ext uri="{9D8B030D-6E8A-4147-A177-3AD203B41FA5}">
                      <a16:colId xmlns:a16="http://schemas.microsoft.com/office/drawing/2014/main" val="2754731009"/>
                    </a:ext>
                  </a:extLst>
                </a:gridCol>
                <a:gridCol w="274463">
                  <a:extLst>
                    <a:ext uri="{9D8B030D-6E8A-4147-A177-3AD203B41FA5}">
                      <a16:colId xmlns:a16="http://schemas.microsoft.com/office/drawing/2014/main" val="47352713"/>
                    </a:ext>
                  </a:extLst>
                </a:gridCol>
                <a:gridCol w="274463">
                  <a:extLst>
                    <a:ext uri="{9D8B030D-6E8A-4147-A177-3AD203B41FA5}">
                      <a16:colId xmlns:a16="http://schemas.microsoft.com/office/drawing/2014/main" val="3745507063"/>
                    </a:ext>
                  </a:extLst>
                </a:gridCol>
              </a:tblGrid>
              <a:tr h="306464">
                <a:tc>
                  <a:txBody>
                    <a:bodyPr/>
                    <a:lstStyle/>
                    <a:p>
                      <a:pPr algn="l" fontAlgn="b"/>
                      <a:r>
                        <a:rPr lang="en-US" sz="500" u="none" strike="noStrike">
                          <a:effectLst/>
                        </a:rPr>
                        <a:t>Type</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Transaction#</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CreatedUser</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CustomerEmail</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CustomerMobileNumber</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CanTextCustomer?</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Amount</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Location</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Address</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ReservationDate</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ReservationTimeSlot</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Status</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TimeStamp</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CShare</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TY</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SMR</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LEM</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SB</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TM</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PBP</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CD</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PBS</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GFC</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Total</a:t>
                      </a:r>
                      <a:endParaRPr lang="en-US" sz="500" b="0" i="0" u="none" strike="noStrike">
                        <a:effectLst/>
                        <a:latin typeface="Calibri" panose="020F0502020204030204" pitchFamily="34" charset="0"/>
                      </a:endParaRPr>
                    </a:p>
                  </a:txBody>
                  <a:tcPr marL="4292" marR="4292" marT="4292" marB="0" anchor="b"/>
                </a:tc>
                <a:extLst>
                  <a:ext uri="{0D108BD9-81ED-4DB2-BD59-A6C34878D82A}">
                    <a16:rowId xmlns:a16="http://schemas.microsoft.com/office/drawing/2014/main" val="3857905204"/>
                  </a:ext>
                </a:extLst>
              </a:tr>
              <a:tr h="230921">
                <a:tc>
                  <a:txBody>
                    <a:bodyPr/>
                    <a:lstStyle/>
                    <a:p>
                      <a:pPr algn="l" fontAlgn="b"/>
                      <a:r>
                        <a:rPr lang="en-US" sz="500" u="none" strike="noStrike">
                          <a:effectLst/>
                        </a:rPr>
                        <a:t>Pick Up</a:t>
                      </a:r>
                      <a:endParaRPr lang="en-US" sz="500" b="0" i="0" u="none" strike="noStrike">
                        <a:effectLst/>
                        <a:latin typeface="Calibri" panose="020F0502020204030204" pitchFamily="34" charset="0"/>
                      </a:endParaRPr>
                    </a:p>
                  </a:txBody>
                  <a:tcPr marL="4292" marR="4292" marT="4292" marB="0" anchor="b"/>
                </a:tc>
                <a:tc>
                  <a:txBody>
                    <a:bodyPr/>
                    <a:lstStyle/>
                    <a:p>
                      <a:pPr algn="l" fontAlgn="b"/>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Chris McDaniel</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sng" strike="noStrike">
                          <a:effectLst/>
                          <a:hlinkClick r:id="rId2"/>
                        </a:rPr>
                        <a:t>customer@email.com</a:t>
                      </a:r>
                      <a:endParaRPr lang="en-US" sz="500" b="0" i="0" u="sng" strike="noStrike">
                        <a:solidFill>
                          <a:srgbClr val="0563C1"/>
                        </a:solidFill>
                        <a:effectLst/>
                        <a:latin typeface="Calibri" panose="020F0502020204030204" pitchFamily="34" charset="0"/>
                      </a:endParaRPr>
                    </a:p>
                  </a:txBody>
                  <a:tcPr marL="4292" marR="4292" marT="4292" marB="0" anchor="b"/>
                </a:tc>
                <a:tc>
                  <a:txBody>
                    <a:bodyPr/>
                    <a:lstStyle/>
                    <a:p>
                      <a:pPr algn="l" fontAlgn="b"/>
                      <a:r>
                        <a:rPr lang="en-US" sz="500" u="none" strike="noStrike">
                          <a:effectLst/>
                        </a:rPr>
                        <a:t>8042398115</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No</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10</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Hamptons - Virtual pickup test</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1650 north downs lane, , Huntersville, NC, 28078</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11/20/2020 12:00:00 AM</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04:00 PM to 05:30 PM</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Approved &amp; Paid</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10:14:32</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2</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2</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4</a:t>
                      </a:r>
                      <a:endParaRPr lang="en-US" sz="500" b="0" i="0" u="none" strike="noStrike">
                        <a:effectLst/>
                        <a:latin typeface="Calibri" panose="020F0502020204030204" pitchFamily="34" charset="0"/>
                      </a:endParaRPr>
                    </a:p>
                  </a:txBody>
                  <a:tcPr marL="4292" marR="4292" marT="4292" marB="0" anchor="b"/>
                </a:tc>
                <a:extLst>
                  <a:ext uri="{0D108BD9-81ED-4DB2-BD59-A6C34878D82A}">
                    <a16:rowId xmlns:a16="http://schemas.microsoft.com/office/drawing/2014/main" val="4290746080"/>
                  </a:ext>
                </a:extLst>
              </a:tr>
              <a:tr h="230921">
                <a:tc>
                  <a:txBody>
                    <a:bodyPr/>
                    <a:lstStyle/>
                    <a:p>
                      <a:pPr algn="l" fontAlgn="b"/>
                      <a:r>
                        <a:rPr lang="en-US" sz="500" u="none" strike="noStrike">
                          <a:effectLst/>
                        </a:rPr>
                        <a:t>Pick Up</a:t>
                      </a:r>
                      <a:endParaRPr lang="en-US" sz="500" b="0" i="0" u="none" strike="noStrike">
                        <a:effectLst/>
                        <a:latin typeface="Calibri" panose="020F0502020204030204" pitchFamily="34" charset="0"/>
                      </a:endParaRPr>
                    </a:p>
                  </a:txBody>
                  <a:tcPr marL="4292" marR="4292" marT="4292" marB="0" anchor="b"/>
                </a:tc>
                <a:tc>
                  <a:txBody>
                    <a:bodyPr/>
                    <a:lstStyle/>
                    <a:p>
                      <a:pPr algn="l" fontAlgn="b"/>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c s</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sng" strike="noStrike">
                          <a:effectLst/>
                          <a:hlinkClick r:id="rId2"/>
                        </a:rPr>
                        <a:t>customer@email.com</a:t>
                      </a:r>
                      <a:endParaRPr lang="en-US" sz="500" b="0" i="0" u="sng" strike="noStrike">
                        <a:solidFill>
                          <a:srgbClr val="0563C1"/>
                        </a:solidFill>
                        <a:effectLst/>
                        <a:latin typeface="Calibri" panose="020F0502020204030204" pitchFamily="34" charset="0"/>
                      </a:endParaRPr>
                    </a:p>
                  </a:txBody>
                  <a:tcPr marL="4292" marR="4292" marT="4292" marB="0" anchor="b"/>
                </a:tc>
                <a:tc>
                  <a:txBody>
                    <a:bodyPr/>
                    <a:lstStyle/>
                    <a:p>
                      <a:pPr algn="l" fontAlgn="b"/>
                      <a:r>
                        <a:rPr lang="en-US" sz="500" u="none" strike="noStrike">
                          <a:effectLst/>
                        </a:rPr>
                        <a:t>5555555555</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Yes</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20</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Hamptons - Virtual pickup test</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1650 north downs lane, , Huntersville, NC, 28078</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11/20/2020 12:00:00 AM</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04:00 PM to 05:30 PM</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Approved &amp; Paid</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16:29:42</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4</a:t>
                      </a:r>
                      <a:endParaRPr lang="en-US" sz="500" b="0" i="0" u="none" strike="noStrike">
                        <a:effectLst/>
                        <a:latin typeface="Calibri" panose="020F0502020204030204" pitchFamily="34" charset="0"/>
                      </a:endParaRPr>
                    </a:p>
                  </a:txBody>
                  <a:tcPr marL="4292" marR="4292" marT="4292" marB="0" anchor="b"/>
                </a:tc>
                <a:extLst>
                  <a:ext uri="{0D108BD9-81ED-4DB2-BD59-A6C34878D82A}">
                    <a16:rowId xmlns:a16="http://schemas.microsoft.com/office/drawing/2014/main" val="1114244269"/>
                  </a:ext>
                </a:extLst>
              </a:tr>
              <a:tr h="230921">
                <a:tc>
                  <a:txBody>
                    <a:bodyPr/>
                    <a:lstStyle/>
                    <a:p>
                      <a:pPr algn="l" fontAlgn="b"/>
                      <a:r>
                        <a:rPr lang="en-US" sz="500" u="none" strike="noStrike">
                          <a:effectLst/>
                        </a:rPr>
                        <a:t>Pick Up</a:t>
                      </a:r>
                      <a:endParaRPr lang="en-US" sz="500" b="0" i="0" u="none" strike="noStrike">
                        <a:effectLst/>
                        <a:latin typeface="Calibri" panose="020F0502020204030204" pitchFamily="34" charset="0"/>
                      </a:endParaRPr>
                    </a:p>
                  </a:txBody>
                  <a:tcPr marL="4292" marR="4292" marT="4292" marB="0" anchor="b"/>
                </a:tc>
                <a:tc>
                  <a:txBody>
                    <a:bodyPr/>
                    <a:lstStyle/>
                    <a:p>
                      <a:pPr algn="l" fontAlgn="b"/>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cindy schafer</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sng" strike="noStrike">
                          <a:effectLst/>
                          <a:hlinkClick r:id="rId2"/>
                        </a:rPr>
                        <a:t>customer@email.com</a:t>
                      </a:r>
                      <a:endParaRPr lang="en-US" sz="500" b="0" i="0" u="sng" strike="noStrike">
                        <a:solidFill>
                          <a:srgbClr val="0563C1"/>
                        </a:solidFill>
                        <a:effectLst/>
                        <a:latin typeface="Calibri" panose="020F0502020204030204" pitchFamily="34" charset="0"/>
                      </a:endParaRPr>
                    </a:p>
                  </a:txBody>
                  <a:tcPr marL="4292" marR="4292" marT="4292" marB="0" anchor="b"/>
                </a:tc>
                <a:tc>
                  <a:txBody>
                    <a:bodyPr/>
                    <a:lstStyle/>
                    <a:p>
                      <a:pPr algn="l" fontAlgn="b"/>
                      <a:r>
                        <a:rPr lang="en-US" sz="500" u="none" strike="noStrike">
                          <a:effectLst/>
                        </a:rPr>
                        <a:t>8887776666</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No</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10</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Hamptons - Virtual pickup test</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1650 north downs lane, , Huntersville, NC, 28078</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11/20/2020 12:00:00 AM</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04:00 PM to 05:30 PM</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Approved &amp; Paid</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16:27:35</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2</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2</a:t>
                      </a:r>
                      <a:endParaRPr lang="en-US" sz="500" b="0" i="0" u="none" strike="noStrike">
                        <a:effectLst/>
                        <a:latin typeface="Calibri" panose="020F0502020204030204" pitchFamily="34" charset="0"/>
                      </a:endParaRPr>
                    </a:p>
                  </a:txBody>
                  <a:tcPr marL="4292" marR="4292" marT="4292" marB="0" anchor="b"/>
                </a:tc>
                <a:extLst>
                  <a:ext uri="{0D108BD9-81ED-4DB2-BD59-A6C34878D82A}">
                    <a16:rowId xmlns:a16="http://schemas.microsoft.com/office/drawing/2014/main" val="824358252"/>
                  </a:ext>
                </a:extLst>
              </a:tr>
              <a:tr h="230921">
                <a:tc>
                  <a:txBody>
                    <a:bodyPr/>
                    <a:lstStyle/>
                    <a:p>
                      <a:pPr algn="l" fontAlgn="b"/>
                      <a:r>
                        <a:rPr lang="en-US" sz="500" u="none" strike="noStrike">
                          <a:effectLst/>
                        </a:rPr>
                        <a:t>Pick Up</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815750329</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Chris McDaniel</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sng" strike="noStrike">
                          <a:effectLst/>
                          <a:hlinkClick r:id="rId2"/>
                        </a:rPr>
                        <a:t>customer@email.com</a:t>
                      </a:r>
                      <a:endParaRPr lang="en-US" sz="500" b="0" i="0" u="sng" strike="noStrike">
                        <a:solidFill>
                          <a:srgbClr val="0563C1"/>
                        </a:solidFill>
                        <a:effectLst/>
                        <a:latin typeface="Calibri" panose="020F0502020204030204" pitchFamily="34" charset="0"/>
                      </a:endParaRPr>
                    </a:p>
                  </a:txBody>
                  <a:tcPr marL="4292" marR="4292" marT="4292" marB="0" anchor="b"/>
                </a:tc>
                <a:tc>
                  <a:txBody>
                    <a:bodyPr/>
                    <a:lstStyle/>
                    <a:p>
                      <a:pPr algn="l" fontAlgn="b"/>
                      <a:r>
                        <a:rPr lang="en-US" sz="500" u="none" strike="noStrike">
                          <a:effectLst/>
                        </a:rPr>
                        <a:t>8042398115</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Yes</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15</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Hamptons - Virtual pickup test</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1650 north downs lane, , Huntersville, NC, 28078</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11/20/2020 12:00:00 AM</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04:00 PM to 05:30 PM</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Approved &amp; Paid</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09:24:10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3</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3</a:t>
                      </a:r>
                      <a:endParaRPr lang="en-US" sz="500" b="0" i="0" u="none" strike="noStrike">
                        <a:effectLst/>
                        <a:latin typeface="Calibri" panose="020F0502020204030204" pitchFamily="34" charset="0"/>
                      </a:endParaRPr>
                    </a:p>
                  </a:txBody>
                  <a:tcPr marL="4292" marR="4292" marT="4292" marB="0" anchor="b"/>
                </a:tc>
                <a:extLst>
                  <a:ext uri="{0D108BD9-81ED-4DB2-BD59-A6C34878D82A}">
                    <a16:rowId xmlns:a16="http://schemas.microsoft.com/office/drawing/2014/main" val="2548616941"/>
                  </a:ext>
                </a:extLst>
              </a:tr>
              <a:tr h="230921">
                <a:tc>
                  <a:txBody>
                    <a:bodyPr/>
                    <a:lstStyle/>
                    <a:p>
                      <a:pPr algn="l" fontAlgn="b"/>
                      <a:r>
                        <a:rPr lang="en-US" sz="500" u="none" strike="noStrike">
                          <a:effectLst/>
                        </a:rPr>
                        <a:t>Pick Up</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815945475</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Chris McDaniel</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sng" strike="noStrike">
                          <a:effectLst/>
                          <a:hlinkClick r:id="rId2"/>
                        </a:rPr>
                        <a:t>customer@email.com</a:t>
                      </a:r>
                      <a:endParaRPr lang="en-US" sz="500" b="0" i="0" u="sng" strike="noStrike">
                        <a:solidFill>
                          <a:srgbClr val="0563C1"/>
                        </a:solidFill>
                        <a:effectLst/>
                        <a:latin typeface="Calibri" panose="020F0502020204030204" pitchFamily="34" charset="0"/>
                      </a:endParaRPr>
                    </a:p>
                  </a:txBody>
                  <a:tcPr marL="4292" marR="4292" marT="4292" marB="0" anchor="b"/>
                </a:tc>
                <a:tc>
                  <a:txBody>
                    <a:bodyPr/>
                    <a:lstStyle/>
                    <a:p>
                      <a:pPr algn="l" fontAlgn="b"/>
                      <a:r>
                        <a:rPr lang="en-US" sz="500" u="none" strike="noStrike">
                          <a:effectLst/>
                        </a:rPr>
                        <a:t>8042398115</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Yes</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10</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Hamptons - Virtual pickup test</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1650 north downs lane, , Huntersville, NC, 28078</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11/20/2020 12:00:00 AM</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04:00 PM to 05:30 PM</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Approved &amp; Paid</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10:41:58</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2</a:t>
                      </a:r>
                      <a:endParaRPr lang="en-US" sz="500" b="0" i="0" u="none" strike="noStrike">
                        <a:effectLst/>
                        <a:latin typeface="Calibri" panose="020F0502020204030204" pitchFamily="34" charset="0"/>
                      </a:endParaRPr>
                    </a:p>
                  </a:txBody>
                  <a:tcPr marL="4292" marR="4292" marT="4292" marB="0" anchor="b"/>
                </a:tc>
                <a:extLst>
                  <a:ext uri="{0D108BD9-81ED-4DB2-BD59-A6C34878D82A}">
                    <a16:rowId xmlns:a16="http://schemas.microsoft.com/office/drawing/2014/main" val="4209902605"/>
                  </a:ext>
                </a:extLst>
              </a:tr>
              <a:tr h="230921">
                <a:tc>
                  <a:txBody>
                    <a:bodyPr/>
                    <a:lstStyle/>
                    <a:p>
                      <a:pPr algn="l" fontAlgn="b"/>
                      <a:r>
                        <a:rPr lang="en-US" sz="500" u="none" strike="noStrike">
                          <a:effectLst/>
                        </a:rPr>
                        <a:t>Pick Up</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816737887</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Cindy Schafer</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sng" strike="noStrike">
                          <a:effectLst/>
                          <a:hlinkClick r:id="rId2"/>
                        </a:rPr>
                        <a:t>customer@email.com</a:t>
                      </a:r>
                      <a:endParaRPr lang="en-US" sz="500" b="0" i="0" u="sng" strike="noStrike">
                        <a:solidFill>
                          <a:srgbClr val="0563C1"/>
                        </a:solidFill>
                        <a:effectLst/>
                        <a:latin typeface="Calibri" panose="020F0502020204030204" pitchFamily="34" charset="0"/>
                      </a:endParaRPr>
                    </a:p>
                  </a:txBody>
                  <a:tcPr marL="4292" marR="4292" marT="4292" marB="0" anchor="b"/>
                </a:tc>
                <a:tc>
                  <a:txBody>
                    <a:bodyPr/>
                    <a:lstStyle/>
                    <a:p>
                      <a:pPr algn="l" fontAlgn="b"/>
                      <a:r>
                        <a:rPr lang="en-US" sz="500" u="none" strike="noStrike">
                          <a:effectLst/>
                        </a:rPr>
                        <a:t>9083477081</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Yes</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75</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Hamptons - Virtual pickup test</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1650 north downs lane, , Huntersville, NC, 28078</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11/20/2020 12:00:00 AM</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04:00 PM to 05:30 PM</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Approved &amp; Paid</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13:08:31</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3</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3</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3</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3</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3</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15</a:t>
                      </a:r>
                      <a:endParaRPr lang="en-US" sz="500" b="0" i="0" u="none" strike="noStrike">
                        <a:effectLst/>
                        <a:latin typeface="Calibri" panose="020F0502020204030204" pitchFamily="34" charset="0"/>
                      </a:endParaRPr>
                    </a:p>
                  </a:txBody>
                  <a:tcPr marL="4292" marR="4292" marT="4292" marB="0" anchor="b"/>
                </a:tc>
                <a:extLst>
                  <a:ext uri="{0D108BD9-81ED-4DB2-BD59-A6C34878D82A}">
                    <a16:rowId xmlns:a16="http://schemas.microsoft.com/office/drawing/2014/main" val="4265391214"/>
                  </a:ext>
                </a:extLst>
              </a:tr>
              <a:tr h="230921">
                <a:tc>
                  <a:txBody>
                    <a:bodyPr/>
                    <a:lstStyle/>
                    <a:p>
                      <a:pPr algn="l" fontAlgn="b"/>
                      <a:r>
                        <a:rPr lang="en-US" sz="500" u="none" strike="noStrike">
                          <a:effectLst/>
                        </a:rPr>
                        <a:t>Pick Up</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854460452</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Cindy Regression</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sng" strike="noStrike">
                          <a:effectLst/>
                          <a:hlinkClick r:id="rId2"/>
                        </a:rPr>
                        <a:t>customer@email.com</a:t>
                      </a:r>
                      <a:endParaRPr lang="en-US" sz="500" b="0" i="0" u="sng" strike="noStrike">
                        <a:solidFill>
                          <a:srgbClr val="0563C1"/>
                        </a:solidFill>
                        <a:effectLst/>
                        <a:latin typeface="Calibri" panose="020F0502020204030204" pitchFamily="34" charset="0"/>
                      </a:endParaRPr>
                    </a:p>
                  </a:txBody>
                  <a:tcPr marL="4292" marR="4292" marT="4292" marB="0" anchor="b"/>
                </a:tc>
                <a:tc>
                  <a:txBody>
                    <a:bodyPr/>
                    <a:lstStyle/>
                    <a:p>
                      <a:pPr algn="l" fontAlgn="b"/>
                      <a:r>
                        <a:rPr lang="en-US" sz="500" u="none" strike="noStrike">
                          <a:effectLst/>
                        </a:rPr>
                        <a:t>9083477081</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No</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20</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Hamptons - Virtual pickup test</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1650 north downs lane, , Huntersville, NC, 28078</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11/20/2020 12:00:00 AM</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04:00 PM to 05:30 PM</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Approved &amp; Paid</a:t>
                      </a:r>
                      <a:endParaRPr lang="en-US" sz="500" b="0" i="0" u="none" strike="noStrike">
                        <a:effectLst/>
                        <a:latin typeface="Calibri" panose="020F0502020204030204" pitchFamily="34" charset="0"/>
                      </a:endParaRPr>
                    </a:p>
                  </a:txBody>
                  <a:tcPr marL="4292" marR="4292" marT="4292" marB="0" anchor="b"/>
                </a:tc>
                <a:tc>
                  <a:txBody>
                    <a:bodyPr/>
                    <a:lstStyle/>
                    <a:p>
                      <a:pPr algn="l" fontAlgn="b"/>
                      <a:r>
                        <a:rPr lang="en-US" sz="500" u="none" strike="noStrike">
                          <a:effectLst/>
                        </a:rPr>
                        <a:t>01:12:51</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2</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2</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a:effectLst/>
                        </a:rPr>
                        <a:t>0</a:t>
                      </a:r>
                      <a:endParaRPr lang="en-US" sz="500" b="0" i="0" u="none" strike="noStrike">
                        <a:effectLst/>
                        <a:latin typeface="Calibri" panose="020F0502020204030204" pitchFamily="34" charset="0"/>
                      </a:endParaRPr>
                    </a:p>
                  </a:txBody>
                  <a:tcPr marL="4292" marR="4292" marT="4292" marB="0" anchor="b"/>
                </a:tc>
                <a:tc>
                  <a:txBody>
                    <a:bodyPr/>
                    <a:lstStyle/>
                    <a:p>
                      <a:pPr algn="r" fontAlgn="b"/>
                      <a:r>
                        <a:rPr lang="en-US" sz="500" u="none" strike="noStrike" dirty="0">
                          <a:effectLst/>
                        </a:rPr>
                        <a:t>4</a:t>
                      </a:r>
                      <a:endParaRPr lang="en-US" sz="500" b="0" i="0" u="none" strike="noStrike" dirty="0">
                        <a:effectLst/>
                        <a:latin typeface="Calibri" panose="020F0502020204030204" pitchFamily="34" charset="0"/>
                      </a:endParaRPr>
                    </a:p>
                  </a:txBody>
                  <a:tcPr marL="4292" marR="4292" marT="4292" marB="0" anchor="b"/>
                </a:tc>
                <a:extLst>
                  <a:ext uri="{0D108BD9-81ED-4DB2-BD59-A6C34878D82A}">
                    <a16:rowId xmlns:a16="http://schemas.microsoft.com/office/drawing/2014/main" val="2558234303"/>
                  </a:ext>
                </a:extLst>
              </a:tr>
            </a:tbl>
          </a:graphicData>
        </a:graphic>
      </p:graphicFrame>
      <p:sp>
        <p:nvSpPr>
          <p:cNvPr id="5" name="TextBox 4"/>
          <p:cNvSpPr txBox="1"/>
          <p:nvPr/>
        </p:nvSpPr>
        <p:spPr>
          <a:xfrm>
            <a:off x="457200" y="4038600"/>
            <a:ext cx="7467600" cy="91666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Report provides the detail on each order that needs to be filled </a:t>
            </a:r>
          </a:p>
          <a:p>
            <a:pPr marL="285750" indent="-285750">
              <a:buFont typeface="Arial" panose="020B0604020202020204" pitchFamily="34" charset="0"/>
              <a:buChar char="•"/>
            </a:pPr>
            <a:r>
              <a:rPr lang="en-US" dirty="0" smtClean="0"/>
              <a:t>Use this report to work with your Troop girls to fulfill each order</a:t>
            </a:r>
          </a:p>
          <a:p>
            <a:pPr marL="285750" indent="-285750">
              <a:buFont typeface="Arial" panose="020B0604020202020204" pitchFamily="34" charset="0"/>
              <a:buChar char="•"/>
            </a:pPr>
            <a:r>
              <a:rPr lang="en-US" dirty="0" smtClean="0"/>
              <a:t>Label and tag each order to make the easily identifiable and ready for pick-up</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90282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A3E38E-5574-4BE6-A35F-1629BB5D5C7C}"/>
              </a:ext>
            </a:extLst>
          </p:cNvPr>
          <p:cNvSpPr>
            <a:spLocks noGrp="1"/>
          </p:cNvSpPr>
          <p:nvPr>
            <p:ph type="title"/>
          </p:nvPr>
        </p:nvSpPr>
        <p:spPr/>
        <p:txBody>
          <a:bodyPr/>
          <a:lstStyle/>
          <a:p>
            <a:r>
              <a:rPr lang="en-CA" dirty="0" smtClean="0"/>
              <a:t>Troop Secured Virtual Booth Events</a:t>
            </a:r>
            <a:endParaRPr lang="en-CA" dirty="0"/>
          </a:p>
        </p:txBody>
      </p:sp>
    </p:spTree>
    <p:extLst>
      <p:ext uri="{BB962C8B-B14F-4D97-AF65-F5344CB8AC3E}">
        <p14:creationId xmlns:p14="http://schemas.microsoft.com/office/powerpoint/2010/main" val="2576597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order </a:t>
            </a:r>
            <a:r>
              <a:rPr lang="en-US" dirty="0"/>
              <a:t>p</a:t>
            </a:r>
            <a:r>
              <a:rPr lang="en-US" dirty="0" smtClean="0"/>
              <a:t>ick-up </a:t>
            </a:r>
            <a:r>
              <a:rPr lang="en-US" dirty="0"/>
              <a:t>d</a:t>
            </a:r>
            <a:r>
              <a:rPr lang="en-US" dirty="0" smtClean="0"/>
              <a:t>ay! </a:t>
            </a:r>
            <a:endParaRPr lang="en-US" dirty="0"/>
          </a:p>
        </p:txBody>
      </p:sp>
      <p:sp>
        <p:nvSpPr>
          <p:cNvPr id="3" name="Content Placeholder 2"/>
          <p:cNvSpPr>
            <a:spLocks noGrp="1"/>
          </p:cNvSpPr>
          <p:nvPr>
            <p:ph sz="quarter" idx="10"/>
          </p:nvPr>
        </p:nvSpPr>
        <p:spPr/>
        <p:txBody>
          <a:bodyPr/>
          <a:lstStyle/>
          <a:p>
            <a:r>
              <a:rPr lang="en-US" dirty="0" smtClean="0"/>
              <a:t>Load your pre-packed and labeled orders into your car </a:t>
            </a:r>
          </a:p>
          <a:p>
            <a:r>
              <a:rPr lang="en-US" dirty="0" smtClean="0"/>
              <a:t>Set up at your pick up location 10 minutes before pickups start. Be sure to have signage visible for customer to locate you. </a:t>
            </a:r>
          </a:p>
          <a:p>
            <a:r>
              <a:rPr lang="en-US" dirty="0" smtClean="0"/>
              <a:t>Orders will have been paid for when approved for pick up, no cash is needed for this event if you are just fulfilling preplaced orders </a:t>
            </a:r>
          </a:p>
          <a:p>
            <a:r>
              <a:rPr lang="en-US" dirty="0" smtClean="0"/>
              <a:t>Set your orders up so that you can find them easily as customers pull up in their vehicles or walk up</a:t>
            </a:r>
          </a:p>
          <a:p>
            <a:r>
              <a:rPr lang="en-US" dirty="0" smtClean="0"/>
              <a:t>The email order confirmation the customer receives advises them to bring ID or a copy of their order confirmation to identify themselves </a:t>
            </a:r>
          </a:p>
          <a:p>
            <a:r>
              <a:rPr lang="en-US" dirty="0" smtClean="0"/>
              <a:t>Check the ID and have the order available for the customer to pick up, or place the order in the customer’s car if you are having curbside pick-up.</a:t>
            </a:r>
            <a:endParaRPr lang="en-US" dirty="0"/>
          </a:p>
        </p:txBody>
      </p:sp>
    </p:spTree>
    <p:extLst>
      <p:ext uri="{BB962C8B-B14F-4D97-AF65-F5344CB8AC3E}">
        <p14:creationId xmlns:p14="http://schemas.microsoft.com/office/powerpoint/2010/main" val="2577635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Marking orders as delivered </a:t>
            </a:r>
            <a:endParaRPr lang="en-US" dirty="0"/>
          </a:p>
        </p:txBody>
      </p:sp>
      <p:sp>
        <p:nvSpPr>
          <p:cNvPr id="3" name="Content Placeholder 2"/>
          <p:cNvSpPr>
            <a:spLocks noGrp="1"/>
          </p:cNvSpPr>
          <p:nvPr>
            <p:ph sz="quarter" idx="10"/>
          </p:nvPr>
        </p:nvSpPr>
        <p:spPr>
          <a:xfrm>
            <a:off x="381000" y="1524000"/>
            <a:ext cx="8305800" cy="1143000"/>
          </a:xfrm>
        </p:spPr>
        <p:txBody>
          <a:bodyPr>
            <a:normAutofit fontScale="92500" lnSpcReduction="10000"/>
          </a:bodyPr>
          <a:lstStyle/>
          <a:p>
            <a:r>
              <a:rPr lang="en-US" dirty="0" smtClean="0"/>
              <a:t>Return to  the Booth Menu and View Booth Credit Card Payments</a:t>
            </a:r>
          </a:p>
          <a:p>
            <a:r>
              <a:rPr lang="en-US" dirty="0" smtClean="0"/>
              <a:t>Locate the order, click the ellipsis under the Action heading and click on Set as Delivered</a:t>
            </a:r>
          </a:p>
          <a:p>
            <a:endParaRPr lang="en-US" dirty="0"/>
          </a:p>
          <a:p>
            <a:endParaRPr lang="en-US" dirty="0"/>
          </a:p>
        </p:txBody>
      </p:sp>
      <p:pic>
        <p:nvPicPr>
          <p:cNvPr id="4" name="Picture 3"/>
          <p:cNvPicPr>
            <a:picLocks noChangeAspect="1"/>
          </p:cNvPicPr>
          <p:nvPr/>
        </p:nvPicPr>
        <p:blipFill>
          <a:blip r:embed="rId2"/>
          <a:stretch>
            <a:fillRect/>
          </a:stretch>
        </p:blipFill>
        <p:spPr>
          <a:xfrm>
            <a:off x="228600" y="2743200"/>
            <a:ext cx="8686800" cy="872432"/>
          </a:xfrm>
          <a:prstGeom prst="rect">
            <a:avLst/>
          </a:prstGeom>
        </p:spPr>
      </p:pic>
      <p:sp>
        <p:nvSpPr>
          <p:cNvPr id="5" name="TextBox 4"/>
          <p:cNvSpPr txBox="1"/>
          <p:nvPr/>
        </p:nvSpPr>
        <p:spPr>
          <a:xfrm>
            <a:off x="457200" y="4038600"/>
            <a:ext cx="7772400" cy="298415"/>
          </a:xfrm>
          <a:prstGeom prst="rect">
            <a:avLst/>
          </a:prstGeom>
          <a:noFill/>
        </p:spPr>
        <p:txBody>
          <a:bodyPr wrap="square" rtlCol="0">
            <a:spAutoFit/>
          </a:bodyPr>
          <a:lstStyle/>
          <a:p>
            <a:endParaRPr lang="en-US" dirty="0"/>
          </a:p>
        </p:txBody>
      </p:sp>
      <p:sp>
        <p:nvSpPr>
          <p:cNvPr id="7" name="Content Placeholder 2"/>
          <p:cNvSpPr txBox="1">
            <a:spLocks/>
          </p:cNvSpPr>
          <p:nvPr/>
        </p:nvSpPr>
        <p:spPr>
          <a:xfrm>
            <a:off x="361950" y="3765515"/>
            <a:ext cx="8305800" cy="1143000"/>
          </a:xfrm>
          <a:prstGeom prst="rect">
            <a:avLst/>
          </a:prstGeom>
        </p:spPr>
        <p:txBody>
          <a:bodyPr vert="horz" lIns="91440" tIns="45720" rIns="91440" bIns="45720" rtlCol="0">
            <a:normAutofit fontScale="92500" lnSpcReduction="10000"/>
          </a:bodyPr>
          <a:lstStyle>
            <a:lvl1pPr marL="214303" indent="-214303" eaLnBrk="1" hangingPunct="1">
              <a:spcAft>
                <a:spcPts val="900"/>
              </a:spcAft>
              <a:buClr>
                <a:schemeClr val="accent2"/>
              </a:buClr>
              <a:buFont typeface="Wingdings" panose="05000000000000000000" pitchFamily="2" charset="2"/>
              <a:buChar char="§"/>
              <a:defRPr sz="2100" b="0" i="0">
                <a:solidFill>
                  <a:schemeClr val="tx1"/>
                </a:solidFill>
                <a:latin typeface="+mn-lt"/>
                <a:ea typeface="+mn-ea"/>
                <a:cs typeface="+mn-cs"/>
              </a:defRPr>
            </a:lvl1pPr>
            <a:lvl2pPr marL="428604" indent="-195253" eaLnBrk="1" hangingPunct="1">
              <a:spcAft>
                <a:spcPts val="900"/>
              </a:spcAft>
              <a:buClr>
                <a:schemeClr val="accent2"/>
              </a:buClr>
              <a:buFont typeface="Wingdings" panose="05000000000000000000" pitchFamily="2" charset="2"/>
              <a:buChar char="§"/>
              <a:defRPr sz="1800" b="0">
                <a:solidFill>
                  <a:schemeClr val="tx1"/>
                </a:solidFill>
                <a:latin typeface="+mn-lt"/>
                <a:ea typeface="+mn-ea"/>
                <a:cs typeface="+mn-cs"/>
              </a:defRPr>
            </a:lvl2pPr>
            <a:lvl3pPr marL="642906" indent="-176204" eaLnBrk="1" hangingPunct="1">
              <a:spcAft>
                <a:spcPts val="900"/>
              </a:spcAft>
              <a:buClr>
                <a:schemeClr val="accent2"/>
              </a:buClr>
              <a:buFont typeface="Wingdings" panose="05000000000000000000" pitchFamily="2" charset="2"/>
              <a:buChar char="§"/>
              <a:defRPr sz="1500" b="0">
                <a:solidFill>
                  <a:schemeClr val="tx1"/>
                </a:solidFill>
                <a:latin typeface="+mn-lt"/>
                <a:ea typeface="+mn-ea"/>
                <a:cs typeface="+mn-cs"/>
              </a:defRPr>
            </a:lvl3pPr>
            <a:lvl4pPr marL="857207" indent="-155964" eaLnBrk="1" hangingPunct="1">
              <a:spcAft>
                <a:spcPts val="900"/>
              </a:spcAft>
              <a:buClr>
                <a:schemeClr val="accent2"/>
              </a:buClr>
              <a:buFont typeface="Wingdings" panose="05000000000000000000" pitchFamily="2" charset="2"/>
              <a:buChar char="§"/>
              <a:defRPr b="0">
                <a:solidFill>
                  <a:schemeClr val="tx1"/>
                </a:solidFill>
                <a:latin typeface="+mn-lt"/>
                <a:ea typeface="+mn-ea"/>
                <a:cs typeface="+mn-cs"/>
              </a:defRPr>
            </a:lvl4pPr>
            <a:lvl5pPr marL="1071509" indent="-136916" eaLnBrk="1" hangingPunct="1">
              <a:spcAft>
                <a:spcPts val="900"/>
              </a:spcAft>
              <a:buClr>
                <a:schemeClr val="accent2"/>
              </a:buClr>
              <a:buFont typeface="Wingdings" panose="05000000000000000000" pitchFamily="2" charset="2"/>
              <a:buChar char="§"/>
              <a:defRPr sz="1200" b="0">
                <a:solidFill>
                  <a:schemeClr val="tx1"/>
                </a:solidFill>
                <a:latin typeface="+mn-lt"/>
                <a:ea typeface="+mn-ea"/>
                <a:cs typeface="+mn-cs"/>
              </a:defRPr>
            </a:lvl5pPr>
            <a:lvl6pPr marL="1168973" eaLnBrk="1" hangingPunct="1">
              <a:defRPr>
                <a:latin typeface="+mn-lt"/>
                <a:ea typeface="+mn-ea"/>
                <a:cs typeface="+mn-cs"/>
              </a:defRPr>
            </a:lvl6pPr>
            <a:lvl7pPr marL="1402767" eaLnBrk="1" hangingPunct="1">
              <a:defRPr>
                <a:latin typeface="+mn-lt"/>
                <a:ea typeface="+mn-ea"/>
                <a:cs typeface="+mn-cs"/>
              </a:defRPr>
            </a:lvl7pPr>
            <a:lvl8pPr marL="1636562" eaLnBrk="1" hangingPunct="1">
              <a:defRPr>
                <a:latin typeface="+mn-lt"/>
                <a:ea typeface="+mn-ea"/>
                <a:cs typeface="+mn-cs"/>
              </a:defRPr>
            </a:lvl8pPr>
            <a:lvl9pPr marL="1870358" eaLnBrk="1" hangingPunct="1">
              <a:defRPr>
                <a:latin typeface="+mn-lt"/>
                <a:ea typeface="+mn-ea"/>
                <a:cs typeface="+mn-cs"/>
              </a:defRPr>
            </a:lvl9pPr>
          </a:lstStyle>
          <a:p>
            <a:pPr defTabSz="914400"/>
            <a:r>
              <a:rPr lang="en-US" kern="0" dirty="0" smtClean="0"/>
              <a:t>The customer will receive an email confirming the order has been delivered</a:t>
            </a:r>
          </a:p>
          <a:p>
            <a:pPr defTabSz="914400"/>
            <a:r>
              <a:rPr lang="en-US" kern="0" dirty="0" smtClean="0"/>
              <a:t>The order status will change to delivered on the View Booth Credit Card Payments page</a:t>
            </a:r>
          </a:p>
          <a:p>
            <a:pPr defTabSz="914400"/>
            <a:endParaRPr lang="en-US" kern="0" dirty="0" smtClean="0"/>
          </a:p>
          <a:p>
            <a:pPr defTabSz="914400"/>
            <a:endParaRPr lang="en-US" kern="0" dirty="0"/>
          </a:p>
        </p:txBody>
      </p:sp>
    </p:spTree>
    <p:extLst>
      <p:ext uri="{BB962C8B-B14F-4D97-AF65-F5344CB8AC3E}">
        <p14:creationId xmlns:p14="http://schemas.microsoft.com/office/powerpoint/2010/main" val="3520138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Crediting girls for Troop virtual booth sales</a:t>
            </a:r>
            <a:endParaRPr lang="en-US" dirty="0"/>
          </a:p>
        </p:txBody>
      </p:sp>
      <p:pic>
        <p:nvPicPr>
          <p:cNvPr id="4" name="Content Placeholder 3"/>
          <p:cNvPicPr>
            <a:picLocks noGrp="1" noChangeAspect="1"/>
          </p:cNvPicPr>
          <p:nvPr>
            <p:ph sz="quarter" idx="10"/>
          </p:nvPr>
        </p:nvPicPr>
        <p:blipFill>
          <a:blip r:embed="rId3"/>
          <a:stretch>
            <a:fillRect/>
          </a:stretch>
        </p:blipFill>
        <p:spPr>
          <a:xfrm>
            <a:off x="457200" y="2667000"/>
            <a:ext cx="8229600" cy="1278226"/>
          </a:xfrm>
          <a:prstGeom prst="rect">
            <a:avLst/>
          </a:prstGeom>
        </p:spPr>
      </p:pic>
      <p:sp>
        <p:nvSpPr>
          <p:cNvPr id="5" name="TextBox 4"/>
          <p:cNvSpPr txBox="1"/>
          <p:nvPr/>
        </p:nvSpPr>
        <p:spPr>
          <a:xfrm>
            <a:off x="685800" y="1752600"/>
            <a:ext cx="6096000" cy="71057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Navigate to My Reservations, Booth events needing to be distributed will be highlighted </a:t>
            </a:r>
          </a:p>
          <a:p>
            <a:pPr marL="285750" indent="-285750">
              <a:buFont typeface="Arial" panose="020B0604020202020204" pitchFamily="34" charset="0"/>
              <a:buChar char="•"/>
            </a:pPr>
            <a:r>
              <a:rPr lang="en-US" dirty="0"/>
              <a:t>Click on the menu under the action header</a:t>
            </a:r>
          </a:p>
        </p:txBody>
      </p:sp>
    </p:spTree>
    <p:extLst>
      <p:ext uri="{BB962C8B-B14F-4D97-AF65-F5344CB8AC3E}">
        <p14:creationId xmlns:p14="http://schemas.microsoft.com/office/powerpoint/2010/main" val="972998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credit to girls</a:t>
            </a:r>
            <a:endParaRPr lang="en-US" dirty="0"/>
          </a:p>
        </p:txBody>
      </p:sp>
      <p:pic>
        <p:nvPicPr>
          <p:cNvPr id="4" name="Content Placeholder 3"/>
          <p:cNvPicPr>
            <a:picLocks noGrp="1" noChangeAspect="1"/>
          </p:cNvPicPr>
          <p:nvPr>
            <p:ph sz="quarter" idx="10"/>
          </p:nvPr>
        </p:nvPicPr>
        <p:blipFill>
          <a:blip r:embed="rId3"/>
          <a:stretch>
            <a:fillRect/>
          </a:stretch>
        </p:blipFill>
        <p:spPr>
          <a:xfrm>
            <a:off x="457200" y="1981200"/>
            <a:ext cx="8229600" cy="3053638"/>
          </a:xfrm>
          <a:prstGeom prst="rect">
            <a:avLst/>
          </a:prstGeom>
        </p:spPr>
      </p:pic>
    </p:spTree>
    <p:extLst>
      <p:ext uri="{BB962C8B-B14F-4D97-AF65-F5344CB8AC3E}">
        <p14:creationId xmlns:p14="http://schemas.microsoft.com/office/powerpoint/2010/main" val="520687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790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Virtual Booth Event and how does it work? </a:t>
            </a:r>
            <a:endParaRPr lang="en-US" dirty="0"/>
          </a:p>
        </p:txBody>
      </p:sp>
    </p:spTree>
    <p:extLst>
      <p:ext uri="{BB962C8B-B14F-4D97-AF65-F5344CB8AC3E}">
        <p14:creationId xmlns:p14="http://schemas.microsoft.com/office/powerpoint/2010/main" val="426823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Troop Secured Virtual Booth Event?</a:t>
            </a:r>
            <a:endParaRPr lang="en-US" dirty="0"/>
          </a:p>
        </p:txBody>
      </p:sp>
      <p:sp>
        <p:nvSpPr>
          <p:cNvPr id="3" name="Content Placeholder 2"/>
          <p:cNvSpPr>
            <a:spLocks noGrp="1"/>
          </p:cNvSpPr>
          <p:nvPr>
            <p:ph sz="quarter" idx="10"/>
          </p:nvPr>
        </p:nvSpPr>
        <p:spPr>
          <a:xfrm>
            <a:off x="457200" y="1371600"/>
            <a:ext cx="8229600" cy="4953000"/>
          </a:xfrm>
        </p:spPr>
        <p:txBody>
          <a:bodyPr>
            <a:normAutofit/>
          </a:bodyPr>
          <a:lstStyle/>
          <a:p>
            <a:pPr marL="0" indent="0" algn="ctr">
              <a:buNone/>
            </a:pPr>
            <a:r>
              <a:rPr lang="en-US" sz="3600" dirty="0" smtClean="0"/>
              <a:t>A Troop secured virtual booth event allows customers to order and pay for delicious Girl Scout cookies via credit card in advance of a pick up event to be held at </a:t>
            </a:r>
            <a:r>
              <a:rPr lang="en-US" sz="3600" dirty="0"/>
              <a:t>a designated location </a:t>
            </a:r>
            <a:r>
              <a:rPr lang="en-US" sz="3600" dirty="0" smtClean="0"/>
              <a:t>on a </a:t>
            </a:r>
          </a:p>
          <a:p>
            <a:pPr marL="0" indent="0" algn="ctr">
              <a:buNone/>
            </a:pPr>
            <a:r>
              <a:rPr lang="en-US" sz="3600" dirty="0" smtClean="0"/>
              <a:t>pre-determined date and time </a:t>
            </a:r>
          </a:p>
          <a:p>
            <a:pPr marL="0" indent="0" algn="ctr">
              <a:buNone/>
            </a:pPr>
            <a:r>
              <a:rPr lang="en-US" sz="3600" b="1" dirty="0" smtClean="0">
                <a:solidFill>
                  <a:srgbClr val="00B050"/>
                </a:solidFill>
              </a:rPr>
              <a:t>Easy. Safe. Touchless transactions. </a:t>
            </a:r>
          </a:p>
        </p:txBody>
      </p:sp>
    </p:spTree>
    <p:extLst>
      <p:ext uri="{BB962C8B-B14F-4D97-AF65-F5344CB8AC3E}">
        <p14:creationId xmlns:p14="http://schemas.microsoft.com/office/powerpoint/2010/main" val="2670664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how it works – Troop experience</a:t>
            </a:r>
            <a:endParaRPr lang="en-US" dirty="0"/>
          </a:p>
        </p:txBody>
      </p:sp>
      <p:sp>
        <p:nvSpPr>
          <p:cNvPr id="3" name="Content Placeholder 2"/>
          <p:cNvSpPr>
            <a:spLocks noGrp="1"/>
          </p:cNvSpPr>
          <p:nvPr>
            <p:ph sz="quarter" idx="10"/>
          </p:nvPr>
        </p:nvSpPr>
        <p:spPr>
          <a:xfrm>
            <a:off x="457200" y="1371600"/>
            <a:ext cx="8229600" cy="4953000"/>
          </a:xfrm>
        </p:spPr>
        <p:txBody>
          <a:bodyPr>
            <a:normAutofit lnSpcReduction="10000"/>
          </a:bodyPr>
          <a:lstStyle/>
          <a:p>
            <a:r>
              <a:rPr lang="en-US" sz="2400" dirty="0" smtClean="0"/>
              <a:t>Troops will secure and set up a location, date and time where customers can pick up their cookie orders drive thru style! </a:t>
            </a:r>
          </a:p>
          <a:p>
            <a:r>
              <a:rPr lang="en-US" sz="2400" dirty="0" smtClean="0"/>
              <a:t>The Troop volunteer sets up the event information in Smart Cookies and shares the Virtual Troop Booth link via email, text or social media </a:t>
            </a:r>
          </a:p>
          <a:p>
            <a:r>
              <a:rPr lang="en-US" sz="2400" dirty="0" smtClean="0"/>
              <a:t>Consumers will access the Troop link from which they can make their cookie selections and pay for their order via credit card</a:t>
            </a:r>
          </a:p>
          <a:p>
            <a:r>
              <a:rPr lang="en-US" sz="2400" dirty="0" smtClean="0"/>
              <a:t>Troop volunteers must approve all virtual booth event orders received</a:t>
            </a:r>
          </a:p>
          <a:p>
            <a:r>
              <a:rPr lang="en-US" sz="2400" dirty="0" smtClean="0"/>
              <a:t>The customer is notified that their order has been approved for pickup and their credit card has been charged</a:t>
            </a:r>
          </a:p>
        </p:txBody>
      </p:sp>
    </p:spTree>
    <p:extLst>
      <p:ext uri="{BB962C8B-B14F-4D97-AF65-F5344CB8AC3E}">
        <p14:creationId xmlns:p14="http://schemas.microsoft.com/office/powerpoint/2010/main" val="3519126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how it works – Girl Experience  </a:t>
            </a:r>
            <a:endParaRPr lang="en-US" dirty="0"/>
          </a:p>
        </p:txBody>
      </p:sp>
      <p:sp>
        <p:nvSpPr>
          <p:cNvPr id="3" name="Content Placeholder 2"/>
          <p:cNvSpPr>
            <a:spLocks noGrp="1"/>
          </p:cNvSpPr>
          <p:nvPr>
            <p:ph sz="quarter" idx="10"/>
          </p:nvPr>
        </p:nvSpPr>
        <p:spPr>
          <a:xfrm>
            <a:off x="457200" y="1524000"/>
            <a:ext cx="8458200" cy="4800600"/>
          </a:xfrm>
        </p:spPr>
        <p:txBody>
          <a:bodyPr>
            <a:noAutofit/>
          </a:bodyPr>
          <a:lstStyle/>
          <a:p>
            <a:r>
              <a:rPr lang="en-US" sz="2400" dirty="0"/>
              <a:t>The </a:t>
            </a:r>
            <a:r>
              <a:rPr lang="en-US" sz="2400" dirty="0" smtClean="0"/>
              <a:t>Troop volunteer works with the Troop girls to review the approved orders to be packed and labeled  for pickup </a:t>
            </a:r>
            <a:endParaRPr lang="en-US" sz="2400" dirty="0"/>
          </a:p>
          <a:p>
            <a:r>
              <a:rPr lang="en-US" sz="2400" dirty="0"/>
              <a:t>The Troop </a:t>
            </a:r>
            <a:r>
              <a:rPr lang="en-US" sz="2400" dirty="0" smtClean="0"/>
              <a:t>sets  </a:t>
            </a:r>
            <a:r>
              <a:rPr lang="en-US" sz="2400" dirty="0"/>
              <a:t>up their booth </a:t>
            </a:r>
            <a:r>
              <a:rPr lang="en-US" sz="2400" dirty="0" smtClean="0"/>
              <a:t>at the designated location on </a:t>
            </a:r>
            <a:r>
              <a:rPr lang="en-US" sz="2400" dirty="0"/>
              <a:t>the planned date and </a:t>
            </a:r>
            <a:r>
              <a:rPr lang="en-US" sz="2400" dirty="0" smtClean="0"/>
              <a:t>time</a:t>
            </a:r>
            <a:endParaRPr lang="en-US" sz="2400" dirty="0"/>
          </a:p>
          <a:p>
            <a:r>
              <a:rPr lang="en-US" sz="2400" dirty="0"/>
              <a:t>Customers drive (or walk) </a:t>
            </a:r>
            <a:r>
              <a:rPr lang="en-US" sz="2400" dirty="0" smtClean="0"/>
              <a:t>up to the booth, show proof of ID and </a:t>
            </a:r>
            <a:r>
              <a:rPr lang="en-US" sz="2400" dirty="0"/>
              <a:t>the order is </a:t>
            </a:r>
            <a:r>
              <a:rPr lang="en-US" sz="2400" dirty="0" smtClean="0"/>
              <a:t>placed on a table for pick </a:t>
            </a:r>
            <a:r>
              <a:rPr lang="en-US" sz="2400" dirty="0"/>
              <a:t>up </a:t>
            </a:r>
            <a:r>
              <a:rPr lang="en-US" sz="2400" dirty="0" smtClean="0"/>
              <a:t>or is </a:t>
            </a:r>
            <a:r>
              <a:rPr lang="en-US" sz="2400" dirty="0"/>
              <a:t>placed in the </a:t>
            </a:r>
            <a:r>
              <a:rPr lang="en-US" sz="2400" dirty="0" smtClean="0"/>
              <a:t>vehicle </a:t>
            </a:r>
          </a:p>
          <a:p>
            <a:pPr marL="0" indent="0">
              <a:buNone/>
            </a:pPr>
            <a:r>
              <a:rPr lang="en-US" sz="2400" b="1" dirty="0" smtClean="0">
                <a:solidFill>
                  <a:srgbClr val="FF0000"/>
                </a:solidFill>
              </a:rPr>
              <a:t>NOTE: Please follow all  GSUSA Safety Activity Checkpoints</a:t>
            </a:r>
          </a:p>
          <a:p>
            <a:r>
              <a:rPr lang="en-US" sz="2400" dirty="0"/>
              <a:t>The Troop </a:t>
            </a:r>
            <a:r>
              <a:rPr lang="en-US" sz="2400" dirty="0" smtClean="0"/>
              <a:t>credits the girls for the sales using the Smart Cookies Virtual Booth Divider</a:t>
            </a:r>
            <a:endParaRPr lang="en-US" sz="2400" dirty="0"/>
          </a:p>
          <a:p>
            <a:endParaRPr lang="en-US" sz="2400" b="1" dirty="0">
              <a:solidFill>
                <a:srgbClr val="FF0000"/>
              </a:solidFill>
            </a:endParaRPr>
          </a:p>
          <a:p>
            <a:endParaRPr lang="en-US" sz="2800" dirty="0"/>
          </a:p>
        </p:txBody>
      </p:sp>
    </p:spTree>
    <p:extLst>
      <p:ext uri="{BB962C8B-B14F-4D97-AF65-F5344CB8AC3E}">
        <p14:creationId xmlns:p14="http://schemas.microsoft.com/office/powerpoint/2010/main" val="2277219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sz="quarter" idx="10"/>
          </p:nvPr>
        </p:nvSpPr>
        <p:spPr/>
        <p:txBody>
          <a:bodyPr/>
          <a:lstStyle/>
          <a:p>
            <a:r>
              <a:rPr lang="en-US" b="1" dirty="0" smtClean="0">
                <a:solidFill>
                  <a:srgbClr val="FF0000"/>
                </a:solidFill>
              </a:rPr>
              <a:t>Safety</a:t>
            </a:r>
            <a:r>
              <a:rPr lang="en-US" dirty="0" smtClean="0"/>
              <a:t> is our number one priority when participating in cookie sale activities. Just as a traditional booth sale can help you reach customers that extend beyond friends and family, the virtual Troop secured booth sale can provide the same experience. Consider pick up locations that are safe and secure, well lit and allow for an easy flow of vehicle and/or foot traffic in well traveled areas</a:t>
            </a:r>
          </a:p>
          <a:p>
            <a:r>
              <a:rPr lang="en-US" dirty="0" smtClean="0"/>
              <a:t>Consider how you’ll share your Virtual Troop Booth link. Home owners association websites, churches, businesses, social groups or locally planned event websites offer great opportunities to advertise a Girl Scout virtual booth sale event.  Ask to participate in a planned event and provide your Troop Booth link to be advertised along with other event details</a:t>
            </a:r>
          </a:p>
          <a:p>
            <a:r>
              <a:rPr lang="en-US" dirty="0" smtClean="0"/>
              <a:t>Your virtual booth link can be associated with a traditional booth sale allowing for pre-sales that you can have ready for pick up </a:t>
            </a:r>
            <a:endParaRPr lang="en-US" dirty="0"/>
          </a:p>
        </p:txBody>
      </p:sp>
    </p:spTree>
    <p:extLst>
      <p:ext uri="{BB962C8B-B14F-4D97-AF65-F5344CB8AC3E}">
        <p14:creationId xmlns:p14="http://schemas.microsoft.com/office/powerpoint/2010/main" val="335669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options to carefully consider….</a:t>
            </a:r>
            <a:endParaRPr lang="en-US" dirty="0"/>
          </a:p>
        </p:txBody>
      </p:sp>
      <p:sp>
        <p:nvSpPr>
          <p:cNvPr id="3" name="Content Placeholder 2"/>
          <p:cNvSpPr>
            <a:spLocks noGrp="1"/>
          </p:cNvSpPr>
          <p:nvPr>
            <p:ph sz="quarter" idx="10"/>
          </p:nvPr>
        </p:nvSpPr>
        <p:spPr/>
        <p:txBody>
          <a:bodyPr>
            <a:normAutofit fontScale="92500" lnSpcReduction="10000"/>
          </a:bodyPr>
          <a:lstStyle/>
          <a:p>
            <a:r>
              <a:rPr lang="en-US" dirty="0" smtClean="0"/>
              <a:t>Your Troop Booth Link can be shared via email, text or social media. </a:t>
            </a:r>
            <a:r>
              <a:rPr lang="en-US" dirty="0"/>
              <a:t>Requests for delivery of orders can be added as a option with your Troop Booth Link. Consider </a:t>
            </a:r>
            <a:r>
              <a:rPr lang="en-US" dirty="0" smtClean="0"/>
              <a:t>the use of social media and how far reaching the results may be.  Social media posts can extend far beyond your reasonable delivery area which might generate orders that you would be unable to deliver if you are offering delivery as an option with your Troop link. Sending your link via Facebook messenger to specific contacts might be the better option</a:t>
            </a:r>
          </a:p>
          <a:p>
            <a:r>
              <a:rPr lang="en-US" dirty="0" smtClean="0"/>
              <a:t>When delivery is activated, ALL currently posted pick-up locations will also show delivery as an option.  You’ll want to use the delivery feature specifically for those orders that are within a reasonable distance for you. For example, a local business contact would like to purchase cookies for their employees through your Troop.  You can create a virtual booth event for the business and enable the delivery feature. The business can place their order for delivery. Your Troop receives the credit which you can then transfer on to your Troop girls.  You will be able to cancel any delivery request you do not want to fulfill</a:t>
            </a:r>
            <a:endParaRPr lang="en-US" dirty="0"/>
          </a:p>
        </p:txBody>
      </p:sp>
    </p:spTree>
    <p:extLst>
      <p:ext uri="{BB962C8B-B14F-4D97-AF65-F5344CB8AC3E}">
        <p14:creationId xmlns:p14="http://schemas.microsoft.com/office/powerpoint/2010/main" val="1042899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Troop Secured Virtual Booth Set-up</a:t>
            </a:r>
            <a:endParaRPr lang="en-US" dirty="0"/>
          </a:p>
        </p:txBody>
      </p:sp>
    </p:spTree>
    <p:extLst>
      <p:ext uri="{BB962C8B-B14F-4D97-AF65-F5344CB8AC3E}">
        <p14:creationId xmlns:p14="http://schemas.microsoft.com/office/powerpoint/2010/main" val="1957943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WESTON FOODS MASTER">
  <a:themeElements>
    <a:clrScheme name="WESTON">
      <a:dk1>
        <a:sysClr val="windowText" lastClr="000000"/>
      </a:dk1>
      <a:lt1>
        <a:sysClr val="window" lastClr="FFFFFF"/>
      </a:lt1>
      <a:dk2>
        <a:srgbClr val="002646"/>
      </a:dk2>
      <a:lt2>
        <a:srgbClr val="F2F2F2"/>
      </a:lt2>
      <a:accent1>
        <a:srgbClr val="002646"/>
      </a:accent1>
      <a:accent2>
        <a:srgbClr val="FF671D"/>
      </a:accent2>
      <a:accent3>
        <a:srgbClr val="9AC3E8"/>
      </a:accent3>
      <a:accent4>
        <a:srgbClr val="FBD669"/>
      </a:accent4>
      <a:accent5>
        <a:srgbClr val="BFBFBF"/>
      </a:accent5>
      <a:accent6>
        <a:srgbClr val="F79646"/>
      </a:accent6>
      <a:hlink>
        <a:srgbClr val="FF671D"/>
      </a:hlink>
      <a:folHlink>
        <a:srgbClr val="BFBFBF"/>
      </a:folHlink>
    </a:clrScheme>
    <a:fontScheme name="WESTON">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estonFoods_4x3 _Jan28.potx" id="{ABC96E9A-30E8-4D5C-9D39-4A2192915632}" vid="{2BCA97D6-5E89-4FAB-A293-488A14B50C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23C498FE673B41B8AB4B15032AE3DE" ma:contentTypeVersion="10" ma:contentTypeDescription="Create a new document." ma:contentTypeScope="" ma:versionID="0e81153f95ca8327d5260e798c3deee4">
  <xsd:schema xmlns:xsd="http://www.w3.org/2001/XMLSchema" xmlns:xs="http://www.w3.org/2001/XMLSchema" xmlns:p="http://schemas.microsoft.com/office/2006/metadata/properties" xmlns:ns3="9f054f3e-0f35-4aa7-944c-96a6616cfd3f" targetNamespace="http://schemas.microsoft.com/office/2006/metadata/properties" ma:root="true" ma:fieldsID="8bf1c6ea0453bcc8da708c74e4b5834b" ns3:_="">
    <xsd:import namespace="9f054f3e-0f35-4aa7-944c-96a6616cfd3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54f3e-0f35-4aa7-944c-96a6616cfd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D91A06-92BA-45F4-85B7-EF973C803F34}">
  <ds:schemaRefs>
    <ds:schemaRef ds:uri="http://schemas.microsoft.com/sharepoint/v3/contenttype/forms"/>
  </ds:schemaRefs>
</ds:datastoreItem>
</file>

<file path=customXml/itemProps2.xml><?xml version="1.0" encoding="utf-8"?>
<ds:datastoreItem xmlns:ds="http://schemas.openxmlformats.org/officeDocument/2006/customXml" ds:itemID="{A94734FE-32AC-448A-AFB9-8C0125B745D5}">
  <ds:schemaRefs>
    <ds:schemaRef ds:uri="http://purl.org/dc/terms/"/>
    <ds:schemaRef ds:uri="9f054f3e-0f35-4aa7-944c-96a6616cfd3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2CE089E-2DD7-4ED0-93AF-FDDDF18393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054f3e-0f35-4aa7-944c-96a6616cfd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910</TotalTime>
  <Words>2103</Words>
  <Application>Microsoft Office PowerPoint</Application>
  <PresentationFormat>On-screen Show (4:3)</PresentationFormat>
  <Paragraphs>310</Paragraphs>
  <Slides>24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Franklin Gothic Book</vt:lpstr>
      <vt:lpstr>Franklin Gothic Demi</vt:lpstr>
      <vt:lpstr>Franklin Gothic Demi Cond</vt:lpstr>
      <vt:lpstr>Franklin Gothic Medium</vt:lpstr>
      <vt:lpstr>Wingdings</vt:lpstr>
      <vt:lpstr>WESTON FOODS MASTER</vt:lpstr>
      <vt:lpstr>PowerPoint Presentation</vt:lpstr>
      <vt:lpstr>Troop Secured Virtual Booth Events</vt:lpstr>
      <vt:lpstr>What’s a Virtual Booth Event and how does it work? </vt:lpstr>
      <vt:lpstr>What is a Troop Secured Virtual Booth Event?</vt:lpstr>
      <vt:lpstr>Here’s how it works – Troop experience</vt:lpstr>
      <vt:lpstr>Here’s how it works – Girl Experience  </vt:lpstr>
      <vt:lpstr>Things to consider…..</vt:lpstr>
      <vt:lpstr>Other options to carefully consider….</vt:lpstr>
      <vt:lpstr>Troop Secured Virtual Booth Set-up</vt:lpstr>
      <vt:lpstr>How to create the Troop Secured Virtual Booth Event</vt:lpstr>
      <vt:lpstr>Add Event Date and Time </vt:lpstr>
      <vt:lpstr>Creating Multiple Events </vt:lpstr>
      <vt:lpstr>My Reservations </vt:lpstr>
      <vt:lpstr>Setting up dates to accept orders </vt:lpstr>
      <vt:lpstr>Share your  Troop Virtual Booth Link</vt:lpstr>
      <vt:lpstr>Review orders received </vt:lpstr>
      <vt:lpstr>Approve or cancel the sale</vt:lpstr>
      <vt:lpstr>Order report – preparing your orders </vt:lpstr>
      <vt:lpstr>Sort your orders by location and date</vt:lpstr>
      <vt:lpstr>Managing order pick-up day! </vt:lpstr>
      <vt:lpstr>Marking orders as delivered </vt:lpstr>
      <vt:lpstr>Crediting girls for Troop virtual booth sales</vt:lpstr>
      <vt:lpstr>Transfer credit to girls</vt:lpstr>
      <vt:lpstr>PowerPoint Presentation</vt:lpstr>
    </vt:vector>
  </TitlesOfParts>
  <Company>Weston Foods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Cookie Season Volunteer Training</dc:title>
  <dc:creator>Annie Owens (IBF)</dc:creator>
  <cp:lastModifiedBy>Christina Stonehocker</cp:lastModifiedBy>
  <cp:revision>63</cp:revision>
  <dcterms:created xsi:type="dcterms:W3CDTF">2020-07-22T17:23:04Z</dcterms:created>
  <dcterms:modified xsi:type="dcterms:W3CDTF">2020-12-22T00:31:02Z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2017-08-08T00:00:00Z</vt:filetime>
  </property>
  <property fmtid="{D5CDD505-2E9C-101B-9397-08002B2CF9AE}" pid="3" name="Creator">
    <vt:lpwstr>Adobe InDesign CC 2017 (Macintosh)</vt:lpwstr>
  </property>
  <property fmtid="{D5CDD505-2E9C-101B-9397-08002B2CF9AE}" pid="4" name="LastSaved">
    <vt:filetime>2019-12-31T00:00:00Z</vt:filetime>
  </property>
  <property fmtid="{D5CDD505-2E9C-101B-9397-08002B2CF9AE}" pid="5" name="ContentTypeId">
    <vt:lpwstr>0x0101000423C498FE673B41B8AB4B15032AE3DE</vt:lpwstr>
  </property>
</Properties>
</file>